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6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7610-5C3F-4B4E-936C-A5FD6ABB4390}" type="datetimeFigureOut">
              <a:rPr lang="en-GB" smtClean="0"/>
              <a:pPr/>
              <a:t>07/11/2014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A4B0B-065D-4017-A166-7CB0DF5B35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7610-5C3F-4B4E-936C-A5FD6ABB4390}" type="datetimeFigureOut">
              <a:rPr lang="en-GB" smtClean="0"/>
              <a:pPr/>
              <a:t>07/11/2014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A4B0B-065D-4017-A166-7CB0DF5B35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7610-5C3F-4B4E-936C-A5FD6ABB4390}" type="datetimeFigureOut">
              <a:rPr lang="en-GB" smtClean="0"/>
              <a:pPr/>
              <a:t>07/11/2014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A4B0B-065D-4017-A166-7CB0DF5B35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7610-5C3F-4B4E-936C-A5FD6ABB4390}" type="datetimeFigureOut">
              <a:rPr lang="en-GB" smtClean="0"/>
              <a:pPr/>
              <a:t>07/11/2014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A4B0B-065D-4017-A166-7CB0DF5B35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7610-5C3F-4B4E-936C-A5FD6ABB4390}" type="datetimeFigureOut">
              <a:rPr lang="en-GB" smtClean="0"/>
              <a:pPr/>
              <a:t>07/11/2014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A4B0B-065D-4017-A166-7CB0DF5B35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7610-5C3F-4B4E-936C-A5FD6ABB4390}" type="datetimeFigureOut">
              <a:rPr lang="en-GB" smtClean="0"/>
              <a:pPr/>
              <a:t>07/11/2014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A4B0B-065D-4017-A166-7CB0DF5B35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7610-5C3F-4B4E-936C-A5FD6ABB4390}" type="datetimeFigureOut">
              <a:rPr lang="en-GB" smtClean="0"/>
              <a:pPr/>
              <a:t>07/11/2014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A4B0B-065D-4017-A166-7CB0DF5B35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7610-5C3F-4B4E-936C-A5FD6ABB4390}" type="datetimeFigureOut">
              <a:rPr lang="en-GB" smtClean="0"/>
              <a:pPr/>
              <a:t>07/11/2014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A4B0B-065D-4017-A166-7CB0DF5B35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7610-5C3F-4B4E-936C-A5FD6ABB4390}" type="datetimeFigureOut">
              <a:rPr lang="en-GB" smtClean="0"/>
              <a:pPr/>
              <a:t>07/11/2014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A4B0B-065D-4017-A166-7CB0DF5B35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7610-5C3F-4B4E-936C-A5FD6ABB4390}" type="datetimeFigureOut">
              <a:rPr lang="en-GB" smtClean="0"/>
              <a:pPr/>
              <a:t>07/11/2014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A4B0B-065D-4017-A166-7CB0DF5B35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7610-5C3F-4B4E-936C-A5FD6ABB4390}" type="datetimeFigureOut">
              <a:rPr lang="en-GB" smtClean="0"/>
              <a:pPr/>
              <a:t>07/11/2014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A4B0B-065D-4017-A166-7CB0DF5B35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17610-5C3F-4B4E-936C-A5FD6ABB4390}" type="datetimeFigureOut">
              <a:rPr lang="en-GB" smtClean="0"/>
              <a:pPr/>
              <a:t>07/11/2014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A4B0B-065D-4017-A166-7CB0DF5B356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470025"/>
          </a:xfrm>
        </p:spPr>
        <p:txBody>
          <a:bodyPr/>
          <a:lstStyle/>
          <a:p>
            <a:r>
              <a:rPr lang="en-GB" dirty="0" smtClean="0"/>
              <a:t>Parent Meeting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Literacy in 2014 National Curriculum</a:t>
            </a:r>
          </a:p>
          <a:p>
            <a:r>
              <a:rPr lang="en-GB" dirty="0" smtClean="0"/>
              <a:t>Thursday 18</a:t>
            </a:r>
            <a:r>
              <a:rPr lang="en-GB" baseline="30000" dirty="0" smtClean="0"/>
              <a:t>th</a:t>
            </a:r>
            <a:r>
              <a:rPr lang="en-GB" dirty="0" smtClean="0"/>
              <a:t> September</a:t>
            </a:r>
          </a:p>
          <a:p>
            <a:r>
              <a:rPr lang="en-GB" dirty="0" smtClean="0"/>
              <a:t>3:45pm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 of the session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en-GB" dirty="0" smtClean="0"/>
              <a:t>To examine the changes in the 2014 National Curriculum for English and to communicate how we are as a school are adapting our curriculum planning and assessment to account for them.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New 2014 National Curriculum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1988 – Education Reform Act brings in the first National Curriculum (along with GCSEs)</a:t>
            </a:r>
          </a:p>
          <a:p>
            <a:r>
              <a:rPr lang="en-GB" dirty="0" smtClean="0"/>
              <a:t>2014 Curriculum focus on Excellence and Core Skills and more knowledge-based</a:t>
            </a:r>
          </a:p>
          <a:p>
            <a:r>
              <a:rPr lang="en-GB" dirty="0" smtClean="0"/>
              <a:t>More ambitious end of year expectations</a:t>
            </a:r>
          </a:p>
          <a:p>
            <a:r>
              <a:rPr lang="en-GB" dirty="0" smtClean="0"/>
              <a:t>Do we have to do it? Yes, it is statutory for all maintained primary and secondary schools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does a Curriculum have to be?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Balanced and Broadly Based</a:t>
            </a:r>
          </a:p>
          <a:p>
            <a:r>
              <a:rPr lang="en-GB" dirty="0" smtClean="0"/>
              <a:t>Promotes spiritual, moral, cultural mental and physical development</a:t>
            </a:r>
          </a:p>
          <a:p>
            <a:r>
              <a:rPr lang="en-GB" dirty="0" smtClean="0"/>
              <a:t>Prepare pupils for the opportunities, responsibilities and experiences of later life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the Change?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Raising standards</a:t>
            </a:r>
          </a:p>
          <a:p>
            <a:r>
              <a:rPr lang="en-GB" dirty="0" smtClean="0"/>
              <a:t>Be more challenging and rigorous</a:t>
            </a:r>
          </a:p>
          <a:p>
            <a:r>
              <a:rPr lang="en-GB" dirty="0" smtClean="0"/>
              <a:t>Compete internationally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SATS not revised for the Summer of 2015 so Years  2 &amp; 6 will be weaving the old curriculum and new curriculum objectives together.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Literacy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Stronger emphasis on </a:t>
            </a:r>
            <a:r>
              <a:rPr lang="en-GB" b="1" dirty="0" smtClean="0"/>
              <a:t>vocabulary development, grammar, punctuation and spelling</a:t>
            </a:r>
            <a:r>
              <a:rPr lang="en-GB" dirty="0" smtClean="0"/>
              <a:t> (for example, the use of commas and apostrophes will be taught in KS1)</a:t>
            </a:r>
          </a:p>
          <a:p>
            <a:r>
              <a:rPr lang="en-GB" b="1" dirty="0" smtClean="0"/>
              <a:t>Handwriting</a:t>
            </a:r>
            <a:r>
              <a:rPr lang="en-GB" dirty="0" smtClean="0"/>
              <a:t>( not currently assessed under the national curriculum) is expected to be fluent, legible and speedy</a:t>
            </a:r>
          </a:p>
          <a:p>
            <a:r>
              <a:rPr lang="en-GB" b="1" dirty="0" smtClean="0"/>
              <a:t>Spoken English</a:t>
            </a:r>
            <a:r>
              <a:rPr lang="en-GB" dirty="0" smtClean="0"/>
              <a:t> has a greater emphasis, with children to be taught debating and presenting skills.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have we prepared for it?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Wordsmith Literacy scheme is being used throughout KS1 &amp; KS2 to ensure there is a clear progression of the children’s literacy skills from year to year.</a:t>
            </a:r>
          </a:p>
          <a:p>
            <a:r>
              <a:rPr lang="en-GB" dirty="0" smtClean="0"/>
              <a:t>This new literacy scheme puts </a:t>
            </a:r>
            <a:r>
              <a:rPr lang="en-GB" dirty="0"/>
              <a:t>in structure for </a:t>
            </a:r>
            <a:r>
              <a:rPr lang="en-GB" dirty="0" smtClean="0"/>
              <a:t>SPAG teaching &amp; learning which is now a core emphasis in English.</a:t>
            </a:r>
          </a:p>
          <a:p>
            <a:r>
              <a:rPr lang="en-GB" dirty="0" err="1" smtClean="0"/>
              <a:t>PenPals</a:t>
            </a:r>
            <a:r>
              <a:rPr lang="en-GB" dirty="0" smtClean="0"/>
              <a:t> Handwriting scheme is being used throughout KS1 &amp; KS2 to support the children’s development of fluent and legible joined-up writing.</a:t>
            </a:r>
          </a:p>
          <a:p>
            <a:r>
              <a:rPr lang="en-GB" dirty="0" smtClean="0"/>
              <a:t>Daily Guided Reading in KS1 &amp;KS2</a:t>
            </a:r>
          </a:p>
          <a:p>
            <a:r>
              <a:rPr lang="en-GB" dirty="0" smtClean="0"/>
              <a:t>Phonics Interventions in KS1 to support developing reading and writing and to also prepare for the summer Phonics Check.</a:t>
            </a:r>
          </a:p>
          <a:p>
            <a:endParaRPr lang="en-GB" dirty="0" smtClean="0"/>
          </a:p>
          <a:p>
            <a:r>
              <a:rPr lang="en-GB" dirty="0" smtClean="0"/>
              <a:t>Workshops for both parents and staff are being offered half-termly to address the different areas in the curriculum so they can better support the children’s progress.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371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Parent Meeting</vt:lpstr>
      <vt:lpstr>Aims of the session</vt:lpstr>
      <vt:lpstr>The New 2014 National Curriculum</vt:lpstr>
      <vt:lpstr>What does a Curriculum have to be?</vt:lpstr>
      <vt:lpstr>Why the Change?</vt:lpstr>
      <vt:lpstr>Literacy</vt:lpstr>
      <vt:lpstr>How have we prepared for it?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 Meeting</dc:title>
  <dc:creator>daniel.eaton</dc:creator>
  <cp:lastModifiedBy>Angel</cp:lastModifiedBy>
  <cp:revision>33</cp:revision>
  <dcterms:created xsi:type="dcterms:W3CDTF">2014-06-22T16:27:49Z</dcterms:created>
  <dcterms:modified xsi:type="dcterms:W3CDTF">2014-11-07T23:37:26Z</dcterms:modified>
</cp:coreProperties>
</file>