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75" r:id="rId3"/>
    <p:sldId id="285" r:id="rId4"/>
    <p:sldId id="262" r:id="rId5"/>
    <p:sldId id="268" r:id="rId6"/>
    <p:sldId id="257" r:id="rId7"/>
    <p:sldId id="283" r:id="rId8"/>
    <p:sldId id="266" r:id="rId9"/>
    <p:sldId id="278" r:id="rId10"/>
    <p:sldId id="279" r:id="rId11"/>
    <p:sldId id="280" r:id="rId12"/>
    <p:sldId id="260" r:id="rId13"/>
    <p:sldId id="263"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95" autoAdjust="0"/>
    <p:restoredTop sz="96312" autoAdjust="0"/>
  </p:normalViewPr>
  <p:slideViewPr>
    <p:cSldViewPr snapToGrid="0">
      <p:cViewPr varScale="1">
        <p:scale>
          <a:sx n="69" d="100"/>
          <a:sy n="69" d="100"/>
        </p:scale>
        <p:origin x="108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6.png"/><Relationship Id="rId6" Type="http://schemas.openxmlformats.org/officeDocument/2006/relationships/image" Target="../media/image10.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0.png"/><Relationship Id="rId1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2.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8.svg"/><Relationship Id="rId2" Type="http://schemas.openxmlformats.org/officeDocument/2006/relationships/image" Target="../media/image6.svg"/><Relationship Id="rId1" Type="http://schemas.openxmlformats.org/officeDocument/2006/relationships/image" Target="../media/image6.png"/><Relationship Id="rId6" Type="http://schemas.openxmlformats.org/officeDocument/2006/relationships/image" Target="../media/image32.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6.png"/><Relationship Id="rId6" Type="http://schemas.openxmlformats.org/officeDocument/2006/relationships/image" Target="../media/image10.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0.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2.svg"/><Relationship Id="rId1" Type="http://schemas.openxmlformats.org/officeDocument/2006/relationships/image" Target="../media/image14.png"/><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8.svg"/><Relationship Id="rId2" Type="http://schemas.openxmlformats.org/officeDocument/2006/relationships/image" Target="../media/image6.svg"/><Relationship Id="rId1" Type="http://schemas.openxmlformats.org/officeDocument/2006/relationships/image" Target="../media/image6.png"/><Relationship Id="rId6" Type="http://schemas.openxmlformats.org/officeDocument/2006/relationships/image" Target="../media/image32.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CEB2A-525F-4068-A90D-DF8957098C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32A3479-C6F7-42ED-8A34-7A5F9CFC4F00}">
      <dgm:prSet/>
      <dgm:spPr/>
      <dgm:t>
        <a:bodyPr/>
        <a:lstStyle/>
        <a:p>
          <a:pPr>
            <a:lnSpc>
              <a:spcPct val="100000"/>
            </a:lnSpc>
          </a:pPr>
          <a:r>
            <a:rPr lang="en-GB" dirty="0">
              <a:latin typeface="Calibri Light" panose="020F0302020204030204"/>
            </a:rPr>
            <a:t>Ethos</a:t>
          </a:r>
          <a:r>
            <a:rPr lang="en-GB" dirty="0"/>
            <a:t> of our School</a:t>
          </a:r>
          <a:endParaRPr lang="en-US" dirty="0"/>
        </a:p>
      </dgm:t>
    </dgm:pt>
    <dgm:pt modelId="{133AD274-074D-406C-AADF-6DD7ABA190D1}" type="parTrans" cxnId="{FB29D0F8-2225-47B1-9363-F35C022DA33B}">
      <dgm:prSet/>
      <dgm:spPr/>
      <dgm:t>
        <a:bodyPr/>
        <a:lstStyle/>
        <a:p>
          <a:endParaRPr lang="en-US"/>
        </a:p>
      </dgm:t>
    </dgm:pt>
    <dgm:pt modelId="{1F13B585-75A1-47B2-9FEC-83F50FA85C9B}" type="sibTrans" cxnId="{FB29D0F8-2225-47B1-9363-F35C022DA33B}">
      <dgm:prSet/>
      <dgm:spPr/>
      <dgm:t>
        <a:bodyPr/>
        <a:lstStyle/>
        <a:p>
          <a:pPr>
            <a:lnSpc>
              <a:spcPct val="100000"/>
            </a:lnSpc>
          </a:pPr>
          <a:endParaRPr lang="en-US"/>
        </a:p>
      </dgm:t>
    </dgm:pt>
    <dgm:pt modelId="{AE4837EF-8909-4EBC-A0ED-048A29C9EC3F}">
      <dgm:prSet/>
      <dgm:spPr/>
      <dgm:t>
        <a:bodyPr/>
        <a:lstStyle/>
        <a:p>
          <a:pPr>
            <a:lnSpc>
              <a:spcPct val="100000"/>
            </a:lnSpc>
          </a:pPr>
          <a:r>
            <a:rPr lang="en-GB" dirty="0"/>
            <a:t>The </a:t>
          </a:r>
          <a:r>
            <a:rPr lang="en-GB" dirty="0">
              <a:latin typeface="Calibri Light" panose="020F0302020204030204"/>
            </a:rPr>
            <a:t>Staff</a:t>
          </a:r>
          <a:r>
            <a:rPr lang="en-GB" dirty="0"/>
            <a:t> </a:t>
          </a:r>
          <a:r>
            <a:rPr lang="en-GB" dirty="0">
              <a:latin typeface="Calibri Light" panose="020F0302020204030204"/>
            </a:rPr>
            <a:t>Team</a:t>
          </a:r>
          <a:endParaRPr lang="en-GB" dirty="0"/>
        </a:p>
      </dgm:t>
    </dgm:pt>
    <dgm:pt modelId="{A9CF3410-979F-4F7D-9A18-1ED2FC7C0FAF}" type="parTrans" cxnId="{C11F2BDF-04BB-49D1-97A6-28F00B360B64}">
      <dgm:prSet/>
      <dgm:spPr/>
      <dgm:t>
        <a:bodyPr/>
        <a:lstStyle/>
        <a:p>
          <a:endParaRPr lang="en-US"/>
        </a:p>
      </dgm:t>
    </dgm:pt>
    <dgm:pt modelId="{9157C1D2-58B4-4892-A3B5-829465011C56}" type="sibTrans" cxnId="{C11F2BDF-04BB-49D1-97A6-28F00B360B64}">
      <dgm:prSet/>
      <dgm:spPr/>
      <dgm:t>
        <a:bodyPr/>
        <a:lstStyle/>
        <a:p>
          <a:pPr>
            <a:lnSpc>
              <a:spcPct val="100000"/>
            </a:lnSpc>
          </a:pPr>
          <a:endParaRPr lang="en-US"/>
        </a:p>
      </dgm:t>
    </dgm:pt>
    <dgm:pt modelId="{C965964C-0175-4A67-BD52-D5B673F70FE2}">
      <dgm:prSet/>
      <dgm:spPr/>
      <dgm:t>
        <a:bodyPr/>
        <a:lstStyle/>
        <a:p>
          <a:pPr>
            <a:lnSpc>
              <a:spcPct val="100000"/>
            </a:lnSpc>
          </a:pPr>
          <a:r>
            <a:rPr lang="en-GB" dirty="0"/>
            <a:t>Our School Uniform and Curriculum</a:t>
          </a:r>
          <a:endParaRPr lang="en-US" dirty="0"/>
        </a:p>
      </dgm:t>
    </dgm:pt>
    <dgm:pt modelId="{07311F96-0A56-4F5A-816A-1225DE765377}" type="parTrans" cxnId="{727D776E-AD2E-4AA2-AC2D-77A8CD791246}">
      <dgm:prSet/>
      <dgm:spPr/>
      <dgm:t>
        <a:bodyPr/>
        <a:lstStyle/>
        <a:p>
          <a:endParaRPr lang="en-US"/>
        </a:p>
      </dgm:t>
    </dgm:pt>
    <dgm:pt modelId="{E3A6C10B-AD68-410F-B798-3B3D6DA7F781}" type="sibTrans" cxnId="{727D776E-AD2E-4AA2-AC2D-77A8CD791246}">
      <dgm:prSet/>
      <dgm:spPr/>
      <dgm:t>
        <a:bodyPr/>
        <a:lstStyle/>
        <a:p>
          <a:pPr>
            <a:lnSpc>
              <a:spcPct val="100000"/>
            </a:lnSpc>
          </a:pPr>
          <a:endParaRPr lang="en-US"/>
        </a:p>
      </dgm:t>
    </dgm:pt>
    <dgm:pt modelId="{E3B8F130-759A-429A-B054-50E0F17A13DD}">
      <dgm:prSet/>
      <dgm:spPr/>
      <dgm:t>
        <a:bodyPr/>
        <a:lstStyle/>
        <a:p>
          <a:pPr>
            <a:lnSpc>
              <a:spcPct val="100000"/>
            </a:lnSpc>
          </a:pPr>
          <a:r>
            <a:rPr lang="en-GB" dirty="0"/>
            <a:t>Governors will continue to serve on a Local Governing </a:t>
          </a:r>
          <a:r>
            <a:rPr lang="en-GB" dirty="0">
              <a:latin typeface="Calibri Light" panose="020F0302020204030204"/>
            </a:rPr>
            <a:t>Body</a:t>
          </a:r>
          <a:endParaRPr lang="en-US" dirty="0"/>
        </a:p>
      </dgm:t>
    </dgm:pt>
    <dgm:pt modelId="{BBF9825E-0052-41D5-8BF7-0FB6A9513015}" type="parTrans" cxnId="{5A8D1773-6912-4908-B133-1BD1B5B7367E}">
      <dgm:prSet/>
      <dgm:spPr/>
      <dgm:t>
        <a:bodyPr/>
        <a:lstStyle/>
        <a:p>
          <a:endParaRPr lang="en-US"/>
        </a:p>
      </dgm:t>
    </dgm:pt>
    <dgm:pt modelId="{76F991F7-3EE2-4ACE-8B2A-FB6D78FC7780}" type="sibTrans" cxnId="{5A8D1773-6912-4908-B133-1BD1B5B7367E}">
      <dgm:prSet/>
      <dgm:spPr/>
      <dgm:t>
        <a:bodyPr/>
        <a:lstStyle/>
        <a:p>
          <a:pPr>
            <a:lnSpc>
              <a:spcPct val="100000"/>
            </a:lnSpc>
          </a:pPr>
          <a:endParaRPr lang="en-US"/>
        </a:p>
      </dgm:t>
    </dgm:pt>
    <dgm:pt modelId="{B1829CF0-B2B4-4285-9D36-5435F6013313}">
      <dgm:prSet/>
      <dgm:spPr/>
      <dgm:t>
        <a:bodyPr/>
        <a:lstStyle/>
        <a:p>
          <a:pPr>
            <a:lnSpc>
              <a:spcPct val="100000"/>
            </a:lnSpc>
          </a:pPr>
          <a:r>
            <a:rPr lang="en-GB" dirty="0">
              <a:latin typeface="Calibri Light" panose="020F0302020204030204"/>
            </a:rPr>
            <a:t>PAN London Co-ordinated admissions</a:t>
          </a:r>
          <a:r>
            <a:rPr lang="en-GB" dirty="0"/>
            <a:t> process</a:t>
          </a:r>
          <a:endParaRPr lang="en-US" dirty="0"/>
        </a:p>
      </dgm:t>
    </dgm:pt>
    <dgm:pt modelId="{6B8F62EE-AA32-4F51-AA19-141DE211B1D4}" type="parTrans" cxnId="{4262C056-CD6E-4749-9273-B88459223702}">
      <dgm:prSet/>
      <dgm:spPr/>
      <dgm:t>
        <a:bodyPr/>
        <a:lstStyle/>
        <a:p>
          <a:endParaRPr lang="en-US"/>
        </a:p>
      </dgm:t>
    </dgm:pt>
    <dgm:pt modelId="{D4B0B8C7-6014-46FA-ADE8-083A556726D3}" type="sibTrans" cxnId="{4262C056-CD6E-4749-9273-B88459223702}">
      <dgm:prSet/>
      <dgm:spPr/>
      <dgm:t>
        <a:bodyPr/>
        <a:lstStyle/>
        <a:p>
          <a:pPr>
            <a:lnSpc>
              <a:spcPct val="100000"/>
            </a:lnSpc>
          </a:pPr>
          <a:endParaRPr lang="en-US"/>
        </a:p>
      </dgm:t>
    </dgm:pt>
    <dgm:pt modelId="{B3B8B6AE-BA83-45D3-81C2-68DD83AEC227}">
      <dgm:prSet/>
      <dgm:spPr/>
      <dgm:t>
        <a:bodyPr/>
        <a:lstStyle/>
        <a:p>
          <a:pPr>
            <a:lnSpc>
              <a:spcPct val="100000"/>
            </a:lnSpc>
          </a:pPr>
          <a:r>
            <a:rPr lang="en-GB" dirty="0">
              <a:latin typeface="Calibri Light" panose="020F0302020204030204"/>
            </a:rPr>
            <a:t>Current</a:t>
          </a:r>
          <a:r>
            <a:rPr lang="en-GB" dirty="0"/>
            <a:t> admission policy will continue to apply</a:t>
          </a:r>
        </a:p>
      </dgm:t>
    </dgm:pt>
    <dgm:pt modelId="{A5DB8245-62D4-454D-B6E9-3BF96FC855F9}" type="parTrans" cxnId="{0CF1DD04-9F07-4440-BC32-87C8F9673CC8}">
      <dgm:prSet/>
      <dgm:spPr/>
      <dgm:t>
        <a:bodyPr/>
        <a:lstStyle/>
        <a:p>
          <a:endParaRPr lang="en-US"/>
        </a:p>
      </dgm:t>
    </dgm:pt>
    <dgm:pt modelId="{3558EAAC-66B7-4E83-BEC3-58425F159CC9}" type="sibTrans" cxnId="{0CF1DD04-9F07-4440-BC32-87C8F9673CC8}">
      <dgm:prSet/>
      <dgm:spPr/>
      <dgm:t>
        <a:bodyPr/>
        <a:lstStyle/>
        <a:p>
          <a:pPr>
            <a:lnSpc>
              <a:spcPct val="100000"/>
            </a:lnSpc>
          </a:pPr>
          <a:endParaRPr lang="en-US"/>
        </a:p>
      </dgm:t>
    </dgm:pt>
    <dgm:pt modelId="{C5C11BA0-D4EC-4DB3-A6B9-56052F650F5B}">
      <dgm:prSet/>
      <dgm:spPr/>
      <dgm:t>
        <a:bodyPr/>
        <a:lstStyle/>
        <a:p>
          <a:pPr>
            <a:lnSpc>
              <a:spcPct val="100000"/>
            </a:lnSpc>
          </a:pPr>
          <a:r>
            <a:rPr lang="en-GB" dirty="0"/>
            <a:t>The timings of the current school day </a:t>
          </a:r>
          <a:endParaRPr lang="en-US" dirty="0"/>
        </a:p>
      </dgm:t>
    </dgm:pt>
    <dgm:pt modelId="{585CEC6B-EAA5-4147-B2AB-4BF50ECB32DE}" type="parTrans" cxnId="{99DE0B5A-348A-4D0C-AC69-C0D665E4DF04}">
      <dgm:prSet/>
      <dgm:spPr/>
      <dgm:t>
        <a:bodyPr/>
        <a:lstStyle/>
        <a:p>
          <a:endParaRPr lang="en-US"/>
        </a:p>
      </dgm:t>
    </dgm:pt>
    <dgm:pt modelId="{E78570D1-79A4-4F7C-AFFF-248DE12CB3ED}" type="sibTrans" cxnId="{99DE0B5A-348A-4D0C-AC69-C0D665E4DF04}">
      <dgm:prSet/>
      <dgm:spPr/>
      <dgm:t>
        <a:bodyPr/>
        <a:lstStyle/>
        <a:p>
          <a:pPr>
            <a:lnSpc>
              <a:spcPct val="100000"/>
            </a:lnSpc>
          </a:pPr>
          <a:endParaRPr lang="en-US"/>
        </a:p>
      </dgm:t>
    </dgm:pt>
    <dgm:pt modelId="{A80237E1-8291-4586-9599-E531A604CC4B}">
      <dgm:prSet/>
      <dgm:spPr/>
      <dgm:t>
        <a:bodyPr/>
        <a:lstStyle/>
        <a:p>
          <a:pPr>
            <a:lnSpc>
              <a:spcPct val="100000"/>
            </a:lnSpc>
          </a:pPr>
          <a:r>
            <a:rPr lang="en-GB" dirty="0"/>
            <a:t>The terms and conditions of employment</a:t>
          </a:r>
          <a:endParaRPr lang="en-US" dirty="0"/>
        </a:p>
      </dgm:t>
    </dgm:pt>
    <dgm:pt modelId="{09B43C1D-3B2E-450B-AB38-0F502AC4E27B}" type="parTrans" cxnId="{96A1B06B-AC33-4432-9607-CCE2A2E07B4B}">
      <dgm:prSet/>
      <dgm:spPr/>
      <dgm:t>
        <a:bodyPr/>
        <a:lstStyle/>
        <a:p>
          <a:endParaRPr lang="en-US"/>
        </a:p>
      </dgm:t>
    </dgm:pt>
    <dgm:pt modelId="{B8285F84-477B-42BA-A41B-550CDAB805F8}" type="sibTrans" cxnId="{96A1B06B-AC33-4432-9607-CCE2A2E07B4B}">
      <dgm:prSet/>
      <dgm:spPr/>
      <dgm:t>
        <a:bodyPr/>
        <a:lstStyle/>
        <a:p>
          <a:endParaRPr lang="en-US"/>
        </a:p>
      </dgm:t>
    </dgm:pt>
    <dgm:pt modelId="{D25260D4-162B-4BFA-9F56-08E1BB6020AC}" type="pres">
      <dgm:prSet presAssocID="{2E4CEB2A-525F-4068-A90D-DF8957098CBF}" presName="root" presStyleCnt="0">
        <dgm:presLayoutVars>
          <dgm:dir/>
          <dgm:resizeHandles val="exact"/>
        </dgm:presLayoutVars>
      </dgm:prSet>
      <dgm:spPr/>
      <dgm:t>
        <a:bodyPr/>
        <a:lstStyle/>
        <a:p>
          <a:endParaRPr lang="en-US"/>
        </a:p>
      </dgm:t>
    </dgm:pt>
    <dgm:pt modelId="{9B6786E5-AB93-4DD0-8DC4-FA88BDC8BE39}" type="pres">
      <dgm:prSet presAssocID="{2E4CEB2A-525F-4068-A90D-DF8957098CBF}" presName="container" presStyleCnt="0">
        <dgm:presLayoutVars>
          <dgm:dir/>
          <dgm:resizeHandles val="exact"/>
        </dgm:presLayoutVars>
      </dgm:prSet>
      <dgm:spPr/>
    </dgm:pt>
    <dgm:pt modelId="{BB9D4BB7-9926-47E5-B209-DA41E116F386}" type="pres">
      <dgm:prSet presAssocID="{E32A3479-C6F7-42ED-8A34-7A5F9CFC4F00}" presName="compNode" presStyleCnt="0"/>
      <dgm:spPr/>
    </dgm:pt>
    <dgm:pt modelId="{F78722BB-2A07-4534-A5CC-FF7C6FABF606}" type="pres">
      <dgm:prSet presAssocID="{E32A3479-C6F7-42ED-8A34-7A5F9CFC4F00}" presName="iconBgRect" presStyleLbl="bgShp" presStyleIdx="0" presStyleCnt="8"/>
      <dgm:spPr/>
    </dgm:pt>
    <dgm:pt modelId="{0BCE587E-C071-446D-A7EE-C8C0DB9F9DBB}" type="pres">
      <dgm:prSet presAssocID="{E32A3479-C6F7-42ED-8A34-7A5F9CFC4F00}"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CF5A0116-095E-4C8E-8185-ED1C610535CA}" type="pres">
      <dgm:prSet presAssocID="{E32A3479-C6F7-42ED-8A34-7A5F9CFC4F00}" presName="spaceRect" presStyleCnt="0"/>
      <dgm:spPr/>
    </dgm:pt>
    <dgm:pt modelId="{0B3C292B-BA1E-415D-84AF-96E85788B14C}" type="pres">
      <dgm:prSet presAssocID="{E32A3479-C6F7-42ED-8A34-7A5F9CFC4F00}" presName="textRect" presStyleLbl="revTx" presStyleIdx="0" presStyleCnt="8">
        <dgm:presLayoutVars>
          <dgm:chMax val="1"/>
          <dgm:chPref val="1"/>
        </dgm:presLayoutVars>
      </dgm:prSet>
      <dgm:spPr/>
      <dgm:t>
        <a:bodyPr/>
        <a:lstStyle/>
        <a:p>
          <a:endParaRPr lang="en-US"/>
        </a:p>
      </dgm:t>
    </dgm:pt>
    <dgm:pt modelId="{310E0268-ED83-46A5-B494-C69FEB807229}" type="pres">
      <dgm:prSet presAssocID="{1F13B585-75A1-47B2-9FEC-83F50FA85C9B}" presName="sibTrans" presStyleLbl="sibTrans2D1" presStyleIdx="0" presStyleCnt="0"/>
      <dgm:spPr/>
      <dgm:t>
        <a:bodyPr/>
        <a:lstStyle/>
        <a:p>
          <a:endParaRPr lang="en-US"/>
        </a:p>
      </dgm:t>
    </dgm:pt>
    <dgm:pt modelId="{69F14D56-1C88-444A-A426-1818689235AA}" type="pres">
      <dgm:prSet presAssocID="{AE4837EF-8909-4EBC-A0ED-048A29C9EC3F}" presName="compNode" presStyleCnt="0"/>
      <dgm:spPr/>
    </dgm:pt>
    <dgm:pt modelId="{916C5DB3-8791-4571-AEBB-F97B2C30544B}" type="pres">
      <dgm:prSet presAssocID="{AE4837EF-8909-4EBC-A0ED-048A29C9EC3F}" presName="iconBgRect" presStyleLbl="bgShp" presStyleIdx="1" presStyleCnt="8"/>
      <dgm:spPr/>
    </dgm:pt>
    <dgm:pt modelId="{7EB68647-36F2-4D3B-9B4A-09BF9B2FEA69}" type="pres">
      <dgm:prSet presAssocID="{AE4837EF-8909-4EBC-A0ED-048A29C9EC3F}"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A485E868-FB6D-4D48-BB1C-F178CB7ACEB6}" type="pres">
      <dgm:prSet presAssocID="{AE4837EF-8909-4EBC-A0ED-048A29C9EC3F}" presName="spaceRect" presStyleCnt="0"/>
      <dgm:spPr/>
    </dgm:pt>
    <dgm:pt modelId="{7FAD13E8-3DD8-4C2B-A5B3-3F7A25BFCEBB}" type="pres">
      <dgm:prSet presAssocID="{AE4837EF-8909-4EBC-A0ED-048A29C9EC3F}" presName="textRect" presStyleLbl="revTx" presStyleIdx="1" presStyleCnt="8">
        <dgm:presLayoutVars>
          <dgm:chMax val="1"/>
          <dgm:chPref val="1"/>
        </dgm:presLayoutVars>
      </dgm:prSet>
      <dgm:spPr/>
      <dgm:t>
        <a:bodyPr/>
        <a:lstStyle/>
        <a:p>
          <a:endParaRPr lang="en-US"/>
        </a:p>
      </dgm:t>
    </dgm:pt>
    <dgm:pt modelId="{43564AAF-0E62-4EE0-A42B-2497B91AC436}" type="pres">
      <dgm:prSet presAssocID="{9157C1D2-58B4-4892-A3B5-829465011C56}" presName="sibTrans" presStyleLbl="sibTrans2D1" presStyleIdx="0" presStyleCnt="0"/>
      <dgm:spPr/>
      <dgm:t>
        <a:bodyPr/>
        <a:lstStyle/>
        <a:p>
          <a:endParaRPr lang="en-US"/>
        </a:p>
      </dgm:t>
    </dgm:pt>
    <dgm:pt modelId="{F007A799-5EA8-486B-9398-08844F7B44E2}" type="pres">
      <dgm:prSet presAssocID="{C965964C-0175-4A67-BD52-D5B673F70FE2}" presName="compNode" presStyleCnt="0"/>
      <dgm:spPr/>
    </dgm:pt>
    <dgm:pt modelId="{6A15088B-4152-4277-B6AE-F0EA1C17F630}" type="pres">
      <dgm:prSet presAssocID="{C965964C-0175-4A67-BD52-D5B673F70FE2}" presName="iconBgRect" presStyleLbl="bgShp" presStyleIdx="2" presStyleCnt="8"/>
      <dgm:spPr/>
    </dgm:pt>
    <dgm:pt modelId="{490D05D6-67B1-4535-A9DA-52FBBAD1EDE2}" type="pres">
      <dgm:prSet presAssocID="{C965964C-0175-4A67-BD52-D5B673F70FE2}"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hirt"/>
        </a:ext>
      </dgm:extLst>
    </dgm:pt>
    <dgm:pt modelId="{49457555-2A49-4918-AFFD-662AD30A5227}" type="pres">
      <dgm:prSet presAssocID="{C965964C-0175-4A67-BD52-D5B673F70FE2}" presName="spaceRect" presStyleCnt="0"/>
      <dgm:spPr/>
    </dgm:pt>
    <dgm:pt modelId="{75FCACA6-0368-4DF4-87C4-CBBF7CF4B772}" type="pres">
      <dgm:prSet presAssocID="{C965964C-0175-4A67-BD52-D5B673F70FE2}" presName="textRect" presStyleLbl="revTx" presStyleIdx="2" presStyleCnt="8">
        <dgm:presLayoutVars>
          <dgm:chMax val="1"/>
          <dgm:chPref val="1"/>
        </dgm:presLayoutVars>
      </dgm:prSet>
      <dgm:spPr/>
      <dgm:t>
        <a:bodyPr/>
        <a:lstStyle/>
        <a:p>
          <a:endParaRPr lang="en-US"/>
        </a:p>
      </dgm:t>
    </dgm:pt>
    <dgm:pt modelId="{55B0117A-68B4-4804-AE3D-8302EEA1B378}" type="pres">
      <dgm:prSet presAssocID="{E3A6C10B-AD68-410F-B798-3B3D6DA7F781}" presName="sibTrans" presStyleLbl="sibTrans2D1" presStyleIdx="0" presStyleCnt="0"/>
      <dgm:spPr/>
      <dgm:t>
        <a:bodyPr/>
        <a:lstStyle/>
        <a:p>
          <a:endParaRPr lang="en-US"/>
        </a:p>
      </dgm:t>
    </dgm:pt>
    <dgm:pt modelId="{B803A2C9-0178-4077-9FB0-B9B40037574A}" type="pres">
      <dgm:prSet presAssocID="{E3B8F130-759A-429A-B054-50E0F17A13DD}" presName="compNode" presStyleCnt="0"/>
      <dgm:spPr/>
    </dgm:pt>
    <dgm:pt modelId="{4A0336A0-3823-4D3A-9038-07AE1B5BB0BD}" type="pres">
      <dgm:prSet presAssocID="{E3B8F130-759A-429A-B054-50E0F17A13DD}" presName="iconBgRect" presStyleLbl="bgShp" presStyleIdx="3" presStyleCnt="8"/>
      <dgm:spPr/>
    </dgm:pt>
    <dgm:pt modelId="{A4238459-4361-4E34-9057-E406CE2AC2EB}" type="pres">
      <dgm:prSet presAssocID="{E3B8F130-759A-429A-B054-50E0F17A13DD}"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Graduation Cap"/>
        </a:ext>
      </dgm:extLst>
    </dgm:pt>
    <dgm:pt modelId="{7FB56A41-1BBA-4207-99C3-9D0EC379F809}" type="pres">
      <dgm:prSet presAssocID="{E3B8F130-759A-429A-B054-50E0F17A13DD}" presName="spaceRect" presStyleCnt="0"/>
      <dgm:spPr/>
    </dgm:pt>
    <dgm:pt modelId="{431EBBE5-B58D-474C-9E67-942333DB689F}" type="pres">
      <dgm:prSet presAssocID="{E3B8F130-759A-429A-B054-50E0F17A13DD}" presName="textRect" presStyleLbl="revTx" presStyleIdx="3" presStyleCnt="8">
        <dgm:presLayoutVars>
          <dgm:chMax val="1"/>
          <dgm:chPref val="1"/>
        </dgm:presLayoutVars>
      </dgm:prSet>
      <dgm:spPr/>
      <dgm:t>
        <a:bodyPr/>
        <a:lstStyle/>
        <a:p>
          <a:endParaRPr lang="en-US"/>
        </a:p>
      </dgm:t>
    </dgm:pt>
    <dgm:pt modelId="{B747C514-A591-4B09-8579-10917CFD2650}" type="pres">
      <dgm:prSet presAssocID="{76F991F7-3EE2-4ACE-8B2A-FB6D78FC7780}" presName="sibTrans" presStyleLbl="sibTrans2D1" presStyleIdx="0" presStyleCnt="0"/>
      <dgm:spPr/>
      <dgm:t>
        <a:bodyPr/>
        <a:lstStyle/>
        <a:p>
          <a:endParaRPr lang="en-US"/>
        </a:p>
      </dgm:t>
    </dgm:pt>
    <dgm:pt modelId="{0D938CC3-02F7-4829-88E1-DB8CE5A8CD77}" type="pres">
      <dgm:prSet presAssocID="{B1829CF0-B2B4-4285-9D36-5435F6013313}" presName="compNode" presStyleCnt="0"/>
      <dgm:spPr/>
    </dgm:pt>
    <dgm:pt modelId="{BC543D25-D7D4-43EF-966C-A18987FE9E63}" type="pres">
      <dgm:prSet presAssocID="{B1829CF0-B2B4-4285-9D36-5435F6013313}" presName="iconBgRect" presStyleLbl="bgShp" presStyleIdx="4" presStyleCnt="8"/>
      <dgm:spPr/>
    </dgm:pt>
    <dgm:pt modelId="{067A8044-9EBF-4D5D-8554-36985D23E587}" type="pres">
      <dgm:prSet presAssocID="{B1829CF0-B2B4-4285-9D36-5435F6013313}"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Braille"/>
        </a:ext>
      </dgm:extLst>
    </dgm:pt>
    <dgm:pt modelId="{8A1C9A94-2324-458C-AFE6-1223FA03AA00}" type="pres">
      <dgm:prSet presAssocID="{B1829CF0-B2B4-4285-9D36-5435F6013313}" presName="spaceRect" presStyleCnt="0"/>
      <dgm:spPr/>
    </dgm:pt>
    <dgm:pt modelId="{19C4723E-5788-4C2C-9289-4BA993292B76}" type="pres">
      <dgm:prSet presAssocID="{B1829CF0-B2B4-4285-9D36-5435F6013313}" presName="textRect" presStyleLbl="revTx" presStyleIdx="4" presStyleCnt="8">
        <dgm:presLayoutVars>
          <dgm:chMax val="1"/>
          <dgm:chPref val="1"/>
        </dgm:presLayoutVars>
      </dgm:prSet>
      <dgm:spPr/>
      <dgm:t>
        <a:bodyPr/>
        <a:lstStyle/>
        <a:p>
          <a:endParaRPr lang="en-US"/>
        </a:p>
      </dgm:t>
    </dgm:pt>
    <dgm:pt modelId="{E30E49FB-D3B5-4CB8-9ADE-98915C3602C8}" type="pres">
      <dgm:prSet presAssocID="{D4B0B8C7-6014-46FA-ADE8-083A556726D3}" presName="sibTrans" presStyleLbl="sibTrans2D1" presStyleIdx="0" presStyleCnt="0"/>
      <dgm:spPr/>
      <dgm:t>
        <a:bodyPr/>
        <a:lstStyle/>
        <a:p>
          <a:endParaRPr lang="en-US"/>
        </a:p>
      </dgm:t>
    </dgm:pt>
    <dgm:pt modelId="{7F6A74FA-667B-4146-80AE-DFF8C9D925A3}" type="pres">
      <dgm:prSet presAssocID="{B3B8B6AE-BA83-45D3-81C2-68DD83AEC227}" presName="compNode" presStyleCnt="0"/>
      <dgm:spPr/>
    </dgm:pt>
    <dgm:pt modelId="{F0FD9EED-0957-43FA-90BC-06F8B29AB936}" type="pres">
      <dgm:prSet presAssocID="{B3B8B6AE-BA83-45D3-81C2-68DD83AEC227}" presName="iconBgRect" presStyleLbl="bgShp" presStyleIdx="5" presStyleCnt="8"/>
      <dgm:spPr/>
    </dgm:pt>
    <dgm:pt modelId="{A03BB7FB-A4CE-4835-8195-7D45DB797A41}" type="pres">
      <dgm:prSet presAssocID="{B3B8B6AE-BA83-45D3-81C2-68DD83AEC227}"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94CB97FE-E90D-4B2A-9A03-C92C4BCE5819}" type="pres">
      <dgm:prSet presAssocID="{B3B8B6AE-BA83-45D3-81C2-68DD83AEC227}" presName="spaceRect" presStyleCnt="0"/>
      <dgm:spPr/>
    </dgm:pt>
    <dgm:pt modelId="{A3DB74FB-C239-46D9-9AE3-CDFB42F0793A}" type="pres">
      <dgm:prSet presAssocID="{B3B8B6AE-BA83-45D3-81C2-68DD83AEC227}" presName="textRect" presStyleLbl="revTx" presStyleIdx="5" presStyleCnt="8">
        <dgm:presLayoutVars>
          <dgm:chMax val="1"/>
          <dgm:chPref val="1"/>
        </dgm:presLayoutVars>
      </dgm:prSet>
      <dgm:spPr/>
      <dgm:t>
        <a:bodyPr/>
        <a:lstStyle/>
        <a:p>
          <a:endParaRPr lang="en-US"/>
        </a:p>
      </dgm:t>
    </dgm:pt>
    <dgm:pt modelId="{6ECB9AB4-3F8C-4B70-A028-852DEBA65C3A}" type="pres">
      <dgm:prSet presAssocID="{3558EAAC-66B7-4E83-BEC3-58425F159CC9}" presName="sibTrans" presStyleLbl="sibTrans2D1" presStyleIdx="0" presStyleCnt="0"/>
      <dgm:spPr/>
      <dgm:t>
        <a:bodyPr/>
        <a:lstStyle/>
        <a:p>
          <a:endParaRPr lang="en-US"/>
        </a:p>
      </dgm:t>
    </dgm:pt>
    <dgm:pt modelId="{4E812FA7-2AA2-4D77-B0EB-2B66B034DA4A}" type="pres">
      <dgm:prSet presAssocID="{C5C11BA0-D4EC-4DB3-A6B9-56052F650F5B}" presName="compNode" presStyleCnt="0"/>
      <dgm:spPr/>
    </dgm:pt>
    <dgm:pt modelId="{39A0EBB5-1177-4D54-A957-95A7BB14BF2B}" type="pres">
      <dgm:prSet presAssocID="{C5C11BA0-D4EC-4DB3-A6B9-56052F650F5B}" presName="iconBgRect" presStyleLbl="bgShp" presStyleIdx="6" presStyleCnt="8"/>
      <dgm:spPr/>
    </dgm:pt>
    <dgm:pt modelId="{1DB57C99-0ACF-428D-BB1E-0DBC780564F7}" type="pres">
      <dgm:prSet presAssocID="{C5C11BA0-D4EC-4DB3-A6B9-56052F650F5B}"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Clock"/>
        </a:ext>
      </dgm:extLst>
    </dgm:pt>
    <dgm:pt modelId="{D3EEA60C-7D27-42A7-A666-569A1A9583DC}" type="pres">
      <dgm:prSet presAssocID="{C5C11BA0-D4EC-4DB3-A6B9-56052F650F5B}" presName="spaceRect" presStyleCnt="0"/>
      <dgm:spPr/>
    </dgm:pt>
    <dgm:pt modelId="{B5C8AD90-58F6-465C-B1BF-6C67484F2DF5}" type="pres">
      <dgm:prSet presAssocID="{C5C11BA0-D4EC-4DB3-A6B9-56052F650F5B}" presName="textRect" presStyleLbl="revTx" presStyleIdx="6" presStyleCnt="8">
        <dgm:presLayoutVars>
          <dgm:chMax val="1"/>
          <dgm:chPref val="1"/>
        </dgm:presLayoutVars>
      </dgm:prSet>
      <dgm:spPr/>
      <dgm:t>
        <a:bodyPr/>
        <a:lstStyle/>
        <a:p>
          <a:endParaRPr lang="en-US"/>
        </a:p>
      </dgm:t>
    </dgm:pt>
    <dgm:pt modelId="{EAF29967-0BFE-4DF3-9F9B-3941E4DE725D}" type="pres">
      <dgm:prSet presAssocID="{E78570D1-79A4-4F7C-AFFF-248DE12CB3ED}" presName="sibTrans" presStyleLbl="sibTrans2D1" presStyleIdx="0" presStyleCnt="0"/>
      <dgm:spPr/>
      <dgm:t>
        <a:bodyPr/>
        <a:lstStyle/>
        <a:p>
          <a:endParaRPr lang="en-US"/>
        </a:p>
      </dgm:t>
    </dgm:pt>
    <dgm:pt modelId="{64D589FD-86CA-4A8C-9E3A-35FCE90CBFC4}" type="pres">
      <dgm:prSet presAssocID="{A80237E1-8291-4586-9599-E531A604CC4B}" presName="compNode" presStyleCnt="0"/>
      <dgm:spPr/>
    </dgm:pt>
    <dgm:pt modelId="{0E31A82A-D369-47AA-A049-B0415C13E80D}" type="pres">
      <dgm:prSet presAssocID="{A80237E1-8291-4586-9599-E531A604CC4B}" presName="iconBgRect" presStyleLbl="bgShp" presStyleIdx="7" presStyleCnt="8"/>
      <dgm:spPr/>
    </dgm:pt>
    <dgm:pt modelId="{FFB7BE9F-CBF1-4270-AF81-1E1E87D7A7C5}" type="pres">
      <dgm:prSet presAssocID="{A80237E1-8291-4586-9599-E531A604CC4B}"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Office Worker"/>
        </a:ext>
      </dgm:extLst>
    </dgm:pt>
    <dgm:pt modelId="{59DDFD31-52E2-469E-88C4-1A684F4D4133}" type="pres">
      <dgm:prSet presAssocID="{A80237E1-8291-4586-9599-E531A604CC4B}" presName="spaceRect" presStyleCnt="0"/>
      <dgm:spPr/>
    </dgm:pt>
    <dgm:pt modelId="{AD879ACE-DBD7-4528-8B91-1780AF58F90D}" type="pres">
      <dgm:prSet presAssocID="{A80237E1-8291-4586-9599-E531A604CC4B}" presName="textRect" presStyleLbl="revTx" presStyleIdx="7" presStyleCnt="8">
        <dgm:presLayoutVars>
          <dgm:chMax val="1"/>
          <dgm:chPref val="1"/>
        </dgm:presLayoutVars>
      </dgm:prSet>
      <dgm:spPr/>
      <dgm:t>
        <a:bodyPr/>
        <a:lstStyle/>
        <a:p>
          <a:endParaRPr lang="en-US"/>
        </a:p>
      </dgm:t>
    </dgm:pt>
  </dgm:ptLst>
  <dgm:cxnLst>
    <dgm:cxn modelId="{366CB018-E385-45D3-81DD-4CD37853E935}" type="presOf" srcId="{D4B0B8C7-6014-46FA-ADE8-083A556726D3}" destId="{E30E49FB-D3B5-4CB8-9ADE-98915C3602C8}" srcOrd="0" destOrd="0" presId="urn:microsoft.com/office/officeart/2018/2/layout/IconCircleList"/>
    <dgm:cxn modelId="{96A1B06B-AC33-4432-9607-CCE2A2E07B4B}" srcId="{2E4CEB2A-525F-4068-A90D-DF8957098CBF}" destId="{A80237E1-8291-4586-9599-E531A604CC4B}" srcOrd="7" destOrd="0" parTransId="{09B43C1D-3B2E-450B-AB38-0F502AC4E27B}" sibTransId="{B8285F84-477B-42BA-A41B-550CDAB805F8}"/>
    <dgm:cxn modelId="{FB29D0F8-2225-47B1-9363-F35C022DA33B}" srcId="{2E4CEB2A-525F-4068-A90D-DF8957098CBF}" destId="{E32A3479-C6F7-42ED-8A34-7A5F9CFC4F00}" srcOrd="0" destOrd="0" parTransId="{133AD274-074D-406C-AADF-6DD7ABA190D1}" sibTransId="{1F13B585-75A1-47B2-9FEC-83F50FA85C9B}"/>
    <dgm:cxn modelId="{8636E70C-0CBD-4258-A954-B159B620950E}" type="presOf" srcId="{E3B8F130-759A-429A-B054-50E0F17A13DD}" destId="{431EBBE5-B58D-474C-9E67-942333DB689F}" srcOrd="0" destOrd="0" presId="urn:microsoft.com/office/officeart/2018/2/layout/IconCircleList"/>
    <dgm:cxn modelId="{7FA0B72C-C3FB-47A8-9DEF-23E8491A2425}" type="presOf" srcId="{1F13B585-75A1-47B2-9FEC-83F50FA85C9B}" destId="{310E0268-ED83-46A5-B494-C69FEB807229}" srcOrd="0" destOrd="0" presId="urn:microsoft.com/office/officeart/2018/2/layout/IconCircleList"/>
    <dgm:cxn modelId="{C210FE70-8D74-4274-96E8-3B025C9DBDE9}" type="presOf" srcId="{2E4CEB2A-525F-4068-A90D-DF8957098CBF}" destId="{D25260D4-162B-4BFA-9F56-08E1BB6020AC}" srcOrd="0" destOrd="0" presId="urn:microsoft.com/office/officeart/2018/2/layout/IconCircleList"/>
    <dgm:cxn modelId="{727D776E-AD2E-4AA2-AC2D-77A8CD791246}" srcId="{2E4CEB2A-525F-4068-A90D-DF8957098CBF}" destId="{C965964C-0175-4A67-BD52-D5B673F70FE2}" srcOrd="2" destOrd="0" parTransId="{07311F96-0A56-4F5A-816A-1225DE765377}" sibTransId="{E3A6C10B-AD68-410F-B798-3B3D6DA7F781}"/>
    <dgm:cxn modelId="{74631524-D6BC-4FEB-806C-EC15DA4F9AA6}" type="presOf" srcId="{B3B8B6AE-BA83-45D3-81C2-68DD83AEC227}" destId="{A3DB74FB-C239-46D9-9AE3-CDFB42F0793A}" srcOrd="0" destOrd="0" presId="urn:microsoft.com/office/officeart/2018/2/layout/IconCircleList"/>
    <dgm:cxn modelId="{C11F2BDF-04BB-49D1-97A6-28F00B360B64}" srcId="{2E4CEB2A-525F-4068-A90D-DF8957098CBF}" destId="{AE4837EF-8909-4EBC-A0ED-048A29C9EC3F}" srcOrd="1" destOrd="0" parTransId="{A9CF3410-979F-4F7D-9A18-1ED2FC7C0FAF}" sibTransId="{9157C1D2-58B4-4892-A3B5-829465011C56}"/>
    <dgm:cxn modelId="{42F8DEAF-6E50-47E3-876C-FFEFBF87E4BC}" type="presOf" srcId="{E32A3479-C6F7-42ED-8A34-7A5F9CFC4F00}" destId="{0B3C292B-BA1E-415D-84AF-96E85788B14C}" srcOrd="0" destOrd="0" presId="urn:microsoft.com/office/officeart/2018/2/layout/IconCircleList"/>
    <dgm:cxn modelId="{47CE1274-C649-4363-AED5-BCD869851E32}" type="presOf" srcId="{C5C11BA0-D4EC-4DB3-A6B9-56052F650F5B}" destId="{B5C8AD90-58F6-465C-B1BF-6C67484F2DF5}" srcOrd="0" destOrd="0" presId="urn:microsoft.com/office/officeart/2018/2/layout/IconCircleList"/>
    <dgm:cxn modelId="{C13D20CE-AD26-4790-8744-8E2819385599}" type="presOf" srcId="{C965964C-0175-4A67-BD52-D5B673F70FE2}" destId="{75FCACA6-0368-4DF4-87C4-CBBF7CF4B772}" srcOrd="0" destOrd="0" presId="urn:microsoft.com/office/officeart/2018/2/layout/IconCircleList"/>
    <dgm:cxn modelId="{FD2121A0-9F12-4051-B21F-D63C06DD8DCA}" type="presOf" srcId="{E3A6C10B-AD68-410F-B798-3B3D6DA7F781}" destId="{55B0117A-68B4-4804-AE3D-8302EEA1B378}" srcOrd="0" destOrd="0" presId="urn:microsoft.com/office/officeart/2018/2/layout/IconCircleList"/>
    <dgm:cxn modelId="{5A8D1773-6912-4908-B133-1BD1B5B7367E}" srcId="{2E4CEB2A-525F-4068-A90D-DF8957098CBF}" destId="{E3B8F130-759A-429A-B054-50E0F17A13DD}" srcOrd="3" destOrd="0" parTransId="{BBF9825E-0052-41D5-8BF7-0FB6A9513015}" sibTransId="{76F991F7-3EE2-4ACE-8B2A-FB6D78FC7780}"/>
    <dgm:cxn modelId="{C0903273-C6BF-44FE-BB1A-C8BD3F35C303}" type="presOf" srcId="{A80237E1-8291-4586-9599-E531A604CC4B}" destId="{AD879ACE-DBD7-4528-8B91-1780AF58F90D}" srcOrd="0" destOrd="0" presId="urn:microsoft.com/office/officeart/2018/2/layout/IconCircleList"/>
    <dgm:cxn modelId="{1B86D483-1E7B-43CB-AADC-88041A2A0F06}" type="presOf" srcId="{76F991F7-3EE2-4ACE-8B2A-FB6D78FC7780}" destId="{B747C514-A591-4B09-8579-10917CFD2650}" srcOrd="0" destOrd="0" presId="urn:microsoft.com/office/officeart/2018/2/layout/IconCircleList"/>
    <dgm:cxn modelId="{3092BDC1-90B3-46CF-9BE2-24EA80D501C0}" type="presOf" srcId="{AE4837EF-8909-4EBC-A0ED-048A29C9EC3F}" destId="{7FAD13E8-3DD8-4C2B-A5B3-3F7A25BFCEBB}" srcOrd="0" destOrd="0" presId="urn:microsoft.com/office/officeart/2018/2/layout/IconCircleList"/>
    <dgm:cxn modelId="{764EA67F-C17F-4B86-9DB6-D31158109013}" type="presOf" srcId="{3558EAAC-66B7-4E83-BEC3-58425F159CC9}" destId="{6ECB9AB4-3F8C-4B70-A028-852DEBA65C3A}" srcOrd="0" destOrd="0" presId="urn:microsoft.com/office/officeart/2018/2/layout/IconCircleList"/>
    <dgm:cxn modelId="{0CF1DD04-9F07-4440-BC32-87C8F9673CC8}" srcId="{2E4CEB2A-525F-4068-A90D-DF8957098CBF}" destId="{B3B8B6AE-BA83-45D3-81C2-68DD83AEC227}" srcOrd="5" destOrd="0" parTransId="{A5DB8245-62D4-454D-B6E9-3BF96FC855F9}" sibTransId="{3558EAAC-66B7-4E83-BEC3-58425F159CC9}"/>
    <dgm:cxn modelId="{1C5DED0C-455B-467D-9881-E67073F97EBA}" type="presOf" srcId="{9157C1D2-58B4-4892-A3B5-829465011C56}" destId="{43564AAF-0E62-4EE0-A42B-2497B91AC436}" srcOrd="0" destOrd="0" presId="urn:microsoft.com/office/officeart/2018/2/layout/IconCircleList"/>
    <dgm:cxn modelId="{4262C056-CD6E-4749-9273-B88459223702}" srcId="{2E4CEB2A-525F-4068-A90D-DF8957098CBF}" destId="{B1829CF0-B2B4-4285-9D36-5435F6013313}" srcOrd="4" destOrd="0" parTransId="{6B8F62EE-AA32-4F51-AA19-141DE211B1D4}" sibTransId="{D4B0B8C7-6014-46FA-ADE8-083A556726D3}"/>
    <dgm:cxn modelId="{7DA57E61-0235-4E58-A817-B2822995482C}" type="presOf" srcId="{B1829CF0-B2B4-4285-9D36-5435F6013313}" destId="{19C4723E-5788-4C2C-9289-4BA993292B76}" srcOrd="0" destOrd="0" presId="urn:microsoft.com/office/officeart/2018/2/layout/IconCircleList"/>
    <dgm:cxn modelId="{99DE0B5A-348A-4D0C-AC69-C0D665E4DF04}" srcId="{2E4CEB2A-525F-4068-A90D-DF8957098CBF}" destId="{C5C11BA0-D4EC-4DB3-A6B9-56052F650F5B}" srcOrd="6" destOrd="0" parTransId="{585CEC6B-EAA5-4147-B2AB-4BF50ECB32DE}" sibTransId="{E78570D1-79A4-4F7C-AFFF-248DE12CB3ED}"/>
    <dgm:cxn modelId="{BCB3A20A-3F00-4BAF-BC3A-7A82454F59F2}" type="presOf" srcId="{E78570D1-79A4-4F7C-AFFF-248DE12CB3ED}" destId="{EAF29967-0BFE-4DF3-9F9B-3941E4DE725D}" srcOrd="0" destOrd="0" presId="urn:microsoft.com/office/officeart/2018/2/layout/IconCircleList"/>
    <dgm:cxn modelId="{4FF2DE78-D17E-4FA5-AD83-646B1337F9AE}" type="presParOf" srcId="{D25260D4-162B-4BFA-9F56-08E1BB6020AC}" destId="{9B6786E5-AB93-4DD0-8DC4-FA88BDC8BE39}" srcOrd="0" destOrd="0" presId="urn:microsoft.com/office/officeart/2018/2/layout/IconCircleList"/>
    <dgm:cxn modelId="{EDCCD759-7EF9-43FD-8811-38F40E37D6FA}" type="presParOf" srcId="{9B6786E5-AB93-4DD0-8DC4-FA88BDC8BE39}" destId="{BB9D4BB7-9926-47E5-B209-DA41E116F386}" srcOrd="0" destOrd="0" presId="urn:microsoft.com/office/officeart/2018/2/layout/IconCircleList"/>
    <dgm:cxn modelId="{709F52A6-6AB4-4D5F-9D7D-814F0E95F003}" type="presParOf" srcId="{BB9D4BB7-9926-47E5-B209-DA41E116F386}" destId="{F78722BB-2A07-4534-A5CC-FF7C6FABF606}" srcOrd="0" destOrd="0" presId="urn:microsoft.com/office/officeart/2018/2/layout/IconCircleList"/>
    <dgm:cxn modelId="{E25A0303-8E9C-4865-BC40-D02CC9CCDAFE}" type="presParOf" srcId="{BB9D4BB7-9926-47E5-B209-DA41E116F386}" destId="{0BCE587E-C071-446D-A7EE-C8C0DB9F9DBB}" srcOrd="1" destOrd="0" presId="urn:microsoft.com/office/officeart/2018/2/layout/IconCircleList"/>
    <dgm:cxn modelId="{975CAE38-8760-4799-80FE-31F7FEC49781}" type="presParOf" srcId="{BB9D4BB7-9926-47E5-B209-DA41E116F386}" destId="{CF5A0116-095E-4C8E-8185-ED1C610535CA}" srcOrd="2" destOrd="0" presId="urn:microsoft.com/office/officeart/2018/2/layout/IconCircleList"/>
    <dgm:cxn modelId="{2A36FEBB-4777-418E-9E11-76E7ECF2D377}" type="presParOf" srcId="{BB9D4BB7-9926-47E5-B209-DA41E116F386}" destId="{0B3C292B-BA1E-415D-84AF-96E85788B14C}" srcOrd="3" destOrd="0" presId="urn:microsoft.com/office/officeart/2018/2/layout/IconCircleList"/>
    <dgm:cxn modelId="{AFD4B22F-6688-4B17-84BE-2524E69CCC8D}" type="presParOf" srcId="{9B6786E5-AB93-4DD0-8DC4-FA88BDC8BE39}" destId="{310E0268-ED83-46A5-B494-C69FEB807229}" srcOrd="1" destOrd="0" presId="urn:microsoft.com/office/officeart/2018/2/layout/IconCircleList"/>
    <dgm:cxn modelId="{14461EA7-1EAD-4473-94F4-0684C6A04956}" type="presParOf" srcId="{9B6786E5-AB93-4DD0-8DC4-FA88BDC8BE39}" destId="{69F14D56-1C88-444A-A426-1818689235AA}" srcOrd="2" destOrd="0" presId="urn:microsoft.com/office/officeart/2018/2/layout/IconCircleList"/>
    <dgm:cxn modelId="{EE599DA6-6234-4E30-9714-0445C1397980}" type="presParOf" srcId="{69F14D56-1C88-444A-A426-1818689235AA}" destId="{916C5DB3-8791-4571-AEBB-F97B2C30544B}" srcOrd="0" destOrd="0" presId="urn:microsoft.com/office/officeart/2018/2/layout/IconCircleList"/>
    <dgm:cxn modelId="{6980EECD-042A-4E6C-9299-F4DC2B2A1ACA}" type="presParOf" srcId="{69F14D56-1C88-444A-A426-1818689235AA}" destId="{7EB68647-36F2-4D3B-9B4A-09BF9B2FEA69}" srcOrd="1" destOrd="0" presId="urn:microsoft.com/office/officeart/2018/2/layout/IconCircleList"/>
    <dgm:cxn modelId="{FC15BFEF-6E09-4AF9-A8E4-6C41ABCF315C}" type="presParOf" srcId="{69F14D56-1C88-444A-A426-1818689235AA}" destId="{A485E868-FB6D-4D48-BB1C-F178CB7ACEB6}" srcOrd="2" destOrd="0" presId="urn:microsoft.com/office/officeart/2018/2/layout/IconCircleList"/>
    <dgm:cxn modelId="{88481FAE-D40E-4E7A-B9EB-F161275242E4}" type="presParOf" srcId="{69F14D56-1C88-444A-A426-1818689235AA}" destId="{7FAD13E8-3DD8-4C2B-A5B3-3F7A25BFCEBB}" srcOrd="3" destOrd="0" presId="urn:microsoft.com/office/officeart/2018/2/layout/IconCircleList"/>
    <dgm:cxn modelId="{75F9ED11-E044-4A1C-B211-953BFD2ACC58}" type="presParOf" srcId="{9B6786E5-AB93-4DD0-8DC4-FA88BDC8BE39}" destId="{43564AAF-0E62-4EE0-A42B-2497B91AC436}" srcOrd="3" destOrd="0" presId="urn:microsoft.com/office/officeart/2018/2/layout/IconCircleList"/>
    <dgm:cxn modelId="{79E5246F-1851-457E-BEB9-30CA786A4965}" type="presParOf" srcId="{9B6786E5-AB93-4DD0-8DC4-FA88BDC8BE39}" destId="{F007A799-5EA8-486B-9398-08844F7B44E2}" srcOrd="4" destOrd="0" presId="urn:microsoft.com/office/officeart/2018/2/layout/IconCircleList"/>
    <dgm:cxn modelId="{8A30B825-8974-4C8D-B33D-046F08386643}" type="presParOf" srcId="{F007A799-5EA8-486B-9398-08844F7B44E2}" destId="{6A15088B-4152-4277-B6AE-F0EA1C17F630}" srcOrd="0" destOrd="0" presId="urn:microsoft.com/office/officeart/2018/2/layout/IconCircleList"/>
    <dgm:cxn modelId="{DFBB2948-6932-463F-B201-1228A16CC725}" type="presParOf" srcId="{F007A799-5EA8-486B-9398-08844F7B44E2}" destId="{490D05D6-67B1-4535-A9DA-52FBBAD1EDE2}" srcOrd="1" destOrd="0" presId="urn:microsoft.com/office/officeart/2018/2/layout/IconCircleList"/>
    <dgm:cxn modelId="{6F1B53C6-DA6A-4CE0-9D1E-33D01A06D5CE}" type="presParOf" srcId="{F007A799-5EA8-486B-9398-08844F7B44E2}" destId="{49457555-2A49-4918-AFFD-662AD30A5227}" srcOrd="2" destOrd="0" presId="urn:microsoft.com/office/officeart/2018/2/layout/IconCircleList"/>
    <dgm:cxn modelId="{48891E32-BD14-4191-8B7F-6EE03BE0C187}" type="presParOf" srcId="{F007A799-5EA8-486B-9398-08844F7B44E2}" destId="{75FCACA6-0368-4DF4-87C4-CBBF7CF4B772}" srcOrd="3" destOrd="0" presId="urn:microsoft.com/office/officeart/2018/2/layout/IconCircleList"/>
    <dgm:cxn modelId="{9BD3F849-8D14-4C07-8EAF-B53FC8BA3EC9}" type="presParOf" srcId="{9B6786E5-AB93-4DD0-8DC4-FA88BDC8BE39}" destId="{55B0117A-68B4-4804-AE3D-8302EEA1B378}" srcOrd="5" destOrd="0" presId="urn:microsoft.com/office/officeart/2018/2/layout/IconCircleList"/>
    <dgm:cxn modelId="{E6792C2A-282A-414D-B969-A6CD26B6730D}" type="presParOf" srcId="{9B6786E5-AB93-4DD0-8DC4-FA88BDC8BE39}" destId="{B803A2C9-0178-4077-9FB0-B9B40037574A}" srcOrd="6" destOrd="0" presId="urn:microsoft.com/office/officeart/2018/2/layout/IconCircleList"/>
    <dgm:cxn modelId="{E410E272-61FF-4423-8363-D829EB2138B6}" type="presParOf" srcId="{B803A2C9-0178-4077-9FB0-B9B40037574A}" destId="{4A0336A0-3823-4D3A-9038-07AE1B5BB0BD}" srcOrd="0" destOrd="0" presId="urn:microsoft.com/office/officeart/2018/2/layout/IconCircleList"/>
    <dgm:cxn modelId="{AD807FB4-B79A-4D07-9B31-CE3868449307}" type="presParOf" srcId="{B803A2C9-0178-4077-9FB0-B9B40037574A}" destId="{A4238459-4361-4E34-9057-E406CE2AC2EB}" srcOrd="1" destOrd="0" presId="urn:microsoft.com/office/officeart/2018/2/layout/IconCircleList"/>
    <dgm:cxn modelId="{DE1D259C-BA9F-4E9C-A53E-EF816A302DC5}" type="presParOf" srcId="{B803A2C9-0178-4077-9FB0-B9B40037574A}" destId="{7FB56A41-1BBA-4207-99C3-9D0EC379F809}" srcOrd="2" destOrd="0" presId="urn:microsoft.com/office/officeart/2018/2/layout/IconCircleList"/>
    <dgm:cxn modelId="{02FB9732-BA5D-4FCD-996F-AB1383B84175}" type="presParOf" srcId="{B803A2C9-0178-4077-9FB0-B9B40037574A}" destId="{431EBBE5-B58D-474C-9E67-942333DB689F}" srcOrd="3" destOrd="0" presId="urn:microsoft.com/office/officeart/2018/2/layout/IconCircleList"/>
    <dgm:cxn modelId="{ADAE9B82-E37D-414C-89ED-325AA804E656}" type="presParOf" srcId="{9B6786E5-AB93-4DD0-8DC4-FA88BDC8BE39}" destId="{B747C514-A591-4B09-8579-10917CFD2650}" srcOrd="7" destOrd="0" presId="urn:microsoft.com/office/officeart/2018/2/layout/IconCircleList"/>
    <dgm:cxn modelId="{FA476DAB-BC24-4188-95B9-30FB94B07234}" type="presParOf" srcId="{9B6786E5-AB93-4DD0-8DC4-FA88BDC8BE39}" destId="{0D938CC3-02F7-4829-88E1-DB8CE5A8CD77}" srcOrd="8" destOrd="0" presId="urn:microsoft.com/office/officeart/2018/2/layout/IconCircleList"/>
    <dgm:cxn modelId="{9218D3AE-C401-4E2A-92CB-19C3259BBDBD}" type="presParOf" srcId="{0D938CC3-02F7-4829-88E1-DB8CE5A8CD77}" destId="{BC543D25-D7D4-43EF-966C-A18987FE9E63}" srcOrd="0" destOrd="0" presId="urn:microsoft.com/office/officeart/2018/2/layout/IconCircleList"/>
    <dgm:cxn modelId="{58BD0B2D-759C-4A27-95DE-24A15FEB2EDD}" type="presParOf" srcId="{0D938CC3-02F7-4829-88E1-DB8CE5A8CD77}" destId="{067A8044-9EBF-4D5D-8554-36985D23E587}" srcOrd="1" destOrd="0" presId="urn:microsoft.com/office/officeart/2018/2/layout/IconCircleList"/>
    <dgm:cxn modelId="{5F24D07A-F2B6-4AD3-9954-99CBAA3C3DA9}" type="presParOf" srcId="{0D938CC3-02F7-4829-88E1-DB8CE5A8CD77}" destId="{8A1C9A94-2324-458C-AFE6-1223FA03AA00}" srcOrd="2" destOrd="0" presId="urn:microsoft.com/office/officeart/2018/2/layout/IconCircleList"/>
    <dgm:cxn modelId="{CE6AA09D-B04B-477B-AB66-22C51A53CB36}" type="presParOf" srcId="{0D938CC3-02F7-4829-88E1-DB8CE5A8CD77}" destId="{19C4723E-5788-4C2C-9289-4BA993292B76}" srcOrd="3" destOrd="0" presId="urn:microsoft.com/office/officeart/2018/2/layout/IconCircleList"/>
    <dgm:cxn modelId="{E6023031-1679-4992-B9C8-3EB44FD9BF42}" type="presParOf" srcId="{9B6786E5-AB93-4DD0-8DC4-FA88BDC8BE39}" destId="{E30E49FB-D3B5-4CB8-9ADE-98915C3602C8}" srcOrd="9" destOrd="0" presId="urn:microsoft.com/office/officeart/2018/2/layout/IconCircleList"/>
    <dgm:cxn modelId="{E293E232-43D5-4448-88F9-575175496EE3}" type="presParOf" srcId="{9B6786E5-AB93-4DD0-8DC4-FA88BDC8BE39}" destId="{7F6A74FA-667B-4146-80AE-DFF8C9D925A3}" srcOrd="10" destOrd="0" presId="urn:microsoft.com/office/officeart/2018/2/layout/IconCircleList"/>
    <dgm:cxn modelId="{1BE4A006-1AD4-4E4C-B9B2-2508B7D819B6}" type="presParOf" srcId="{7F6A74FA-667B-4146-80AE-DFF8C9D925A3}" destId="{F0FD9EED-0957-43FA-90BC-06F8B29AB936}" srcOrd="0" destOrd="0" presId="urn:microsoft.com/office/officeart/2018/2/layout/IconCircleList"/>
    <dgm:cxn modelId="{C55C914D-37E7-41F2-8CF6-31FE3AF34E7C}" type="presParOf" srcId="{7F6A74FA-667B-4146-80AE-DFF8C9D925A3}" destId="{A03BB7FB-A4CE-4835-8195-7D45DB797A41}" srcOrd="1" destOrd="0" presId="urn:microsoft.com/office/officeart/2018/2/layout/IconCircleList"/>
    <dgm:cxn modelId="{93469887-0C4F-4B74-8B82-4D13C66FF6C9}" type="presParOf" srcId="{7F6A74FA-667B-4146-80AE-DFF8C9D925A3}" destId="{94CB97FE-E90D-4B2A-9A03-C92C4BCE5819}" srcOrd="2" destOrd="0" presId="urn:microsoft.com/office/officeart/2018/2/layout/IconCircleList"/>
    <dgm:cxn modelId="{BF52BAE6-A53A-450C-8CD9-94B50B5A81CA}" type="presParOf" srcId="{7F6A74FA-667B-4146-80AE-DFF8C9D925A3}" destId="{A3DB74FB-C239-46D9-9AE3-CDFB42F0793A}" srcOrd="3" destOrd="0" presId="urn:microsoft.com/office/officeart/2018/2/layout/IconCircleList"/>
    <dgm:cxn modelId="{FC8A118A-B335-4BAA-83DD-C4D5CE483618}" type="presParOf" srcId="{9B6786E5-AB93-4DD0-8DC4-FA88BDC8BE39}" destId="{6ECB9AB4-3F8C-4B70-A028-852DEBA65C3A}" srcOrd="11" destOrd="0" presId="urn:microsoft.com/office/officeart/2018/2/layout/IconCircleList"/>
    <dgm:cxn modelId="{77C068ED-5367-4FDF-966F-06D0D46FF791}" type="presParOf" srcId="{9B6786E5-AB93-4DD0-8DC4-FA88BDC8BE39}" destId="{4E812FA7-2AA2-4D77-B0EB-2B66B034DA4A}" srcOrd="12" destOrd="0" presId="urn:microsoft.com/office/officeart/2018/2/layout/IconCircleList"/>
    <dgm:cxn modelId="{7EA74744-58A8-4899-B781-0480E2F46661}" type="presParOf" srcId="{4E812FA7-2AA2-4D77-B0EB-2B66B034DA4A}" destId="{39A0EBB5-1177-4D54-A957-95A7BB14BF2B}" srcOrd="0" destOrd="0" presId="urn:microsoft.com/office/officeart/2018/2/layout/IconCircleList"/>
    <dgm:cxn modelId="{50BE76B1-B195-4DC3-9803-D4D9D370D614}" type="presParOf" srcId="{4E812FA7-2AA2-4D77-B0EB-2B66B034DA4A}" destId="{1DB57C99-0ACF-428D-BB1E-0DBC780564F7}" srcOrd="1" destOrd="0" presId="urn:microsoft.com/office/officeart/2018/2/layout/IconCircleList"/>
    <dgm:cxn modelId="{3CAA878D-A819-48FB-BCFC-737B7DD03F83}" type="presParOf" srcId="{4E812FA7-2AA2-4D77-B0EB-2B66B034DA4A}" destId="{D3EEA60C-7D27-42A7-A666-569A1A9583DC}" srcOrd="2" destOrd="0" presId="urn:microsoft.com/office/officeart/2018/2/layout/IconCircleList"/>
    <dgm:cxn modelId="{541AB268-3E30-44AF-978D-0DF1BB2C959C}" type="presParOf" srcId="{4E812FA7-2AA2-4D77-B0EB-2B66B034DA4A}" destId="{B5C8AD90-58F6-465C-B1BF-6C67484F2DF5}" srcOrd="3" destOrd="0" presId="urn:microsoft.com/office/officeart/2018/2/layout/IconCircleList"/>
    <dgm:cxn modelId="{D43C6F1F-ECA9-4C07-89BC-BFDCBF8B86A7}" type="presParOf" srcId="{9B6786E5-AB93-4DD0-8DC4-FA88BDC8BE39}" destId="{EAF29967-0BFE-4DF3-9F9B-3941E4DE725D}" srcOrd="13" destOrd="0" presId="urn:microsoft.com/office/officeart/2018/2/layout/IconCircleList"/>
    <dgm:cxn modelId="{466B2CB2-7A9C-4A77-B0B7-6B5E482285DE}" type="presParOf" srcId="{9B6786E5-AB93-4DD0-8DC4-FA88BDC8BE39}" destId="{64D589FD-86CA-4A8C-9E3A-35FCE90CBFC4}" srcOrd="14" destOrd="0" presId="urn:microsoft.com/office/officeart/2018/2/layout/IconCircleList"/>
    <dgm:cxn modelId="{F59D396F-76BF-46A0-846F-E8503AEF1E13}" type="presParOf" srcId="{64D589FD-86CA-4A8C-9E3A-35FCE90CBFC4}" destId="{0E31A82A-D369-47AA-A049-B0415C13E80D}" srcOrd="0" destOrd="0" presId="urn:microsoft.com/office/officeart/2018/2/layout/IconCircleList"/>
    <dgm:cxn modelId="{974EB824-8D3D-4891-B55F-BADD061E3E60}" type="presParOf" srcId="{64D589FD-86CA-4A8C-9E3A-35FCE90CBFC4}" destId="{FFB7BE9F-CBF1-4270-AF81-1E1E87D7A7C5}" srcOrd="1" destOrd="0" presId="urn:microsoft.com/office/officeart/2018/2/layout/IconCircleList"/>
    <dgm:cxn modelId="{623A8644-8644-4D18-AEB2-938CC90CFE68}" type="presParOf" srcId="{64D589FD-86CA-4A8C-9E3A-35FCE90CBFC4}" destId="{59DDFD31-52E2-469E-88C4-1A684F4D4133}" srcOrd="2" destOrd="0" presId="urn:microsoft.com/office/officeart/2018/2/layout/IconCircleList"/>
    <dgm:cxn modelId="{3A5B39C1-23E2-4BF3-AA97-67FCDC189DE5}" type="presParOf" srcId="{64D589FD-86CA-4A8C-9E3A-35FCE90CBFC4}" destId="{AD879ACE-DBD7-4528-8B91-1780AF58F90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76FF4-87A2-437E-BEC6-D6B824F968E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FF01EF2-77FB-443E-8CA9-B71FA6025D0E}">
      <dgm:prSet/>
      <dgm:spPr/>
      <dgm:t>
        <a:bodyPr/>
        <a:lstStyle/>
        <a:p>
          <a:pPr>
            <a:lnSpc>
              <a:spcPct val="100000"/>
            </a:lnSpc>
          </a:pPr>
          <a:r>
            <a:rPr lang="en-GB"/>
            <a:t>The legal status and governance arrangements</a:t>
          </a:r>
        </a:p>
      </dgm:t>
    </dgm:pt>
    <dgm:pt modelId="{7F0BE5D2-74D4-4061-8871-06C3D18D0B90}" type="parTrans" cxnId="{549A44CD-2F92-4DEA-828E-3E22448EC690}">
      <dgm:prSet/>
      <dgm:spPr/>
      <dgm:t>
        <a:bodyPr/>
        <a:lstStyle/>
        <a:p>
          <a:endParaRPr lang="en-US"/>
        </a:p>
      </dgm:t>
    </dgm:pt>
    <dgm:pt modelId="{11EA39C1-176E-4C46-BDE2-8F4053C59C1D}" type="sibTrans" cxnId="{549A44CD-2F92-4DEA-828E-3E22448EC690}">
      <dgm:prSet/>
      <dgm:spPr/>
      <dgm:t>
        <a:bodyPr/>
        <a:lstStyle/>
        <a:p>
          <a:endParaRPr lang="en-US"/>
        </a:p>
      </dgm:t>
    </dgm:pt>
    <dgm:pt modelId="{C1CAAA10-5782-4208-91A1-CF1A3175FA86}">
      <dgm:prSet/>
      <dgm:spPr/>
      <dgm:t>
        <a:bodyPr/>
        <a:lstStyle/>
        <a:p>
          <a:pPr rtl="0">
            <a:lnSpc>
              <a:spcPct val="100000"/>
            </a:lnSpc>
          </a:pPr>
          <a:r>
            <a:rPr lang="en-GB" dirty="0"/>
            <a:t>The Trust Board will have strategic oversight</a:t>
          </a:r>
          <a:endParaRPr lang="en-US" dirty="0"/>
        </a:p>
      </dgm:t>
    </dgm:pt>
    <dgm:pt modelId="{5B55F0E1-A548-4F0F-A867-C4F16814008F}" type="parTrans" cxnId="{E3BCFF44-8773-4A31-B2FE-E96EF1048E09}">
      <dgm:prSet/>
      <dgm:spPr/>
      <dgm:t>
        <a:bodyPr/>
        <a:lstStyle/>
        <a:p>
          <a:endParaRPr lang="en-US"/>
        </a:p>
      </dgm:t>
    </dgm:pt>
    <dgm:pt modelId="{A735951C-FCEA-4376-8EB3-93630F12BAEC}" type="sibTrans" cxnId="{E3BCFF44-8773-4A31-B2FE-E96EF1048E09}">
      <dgm:prSet/>
      <dgm:spPr/>
      <dgm:t>
        <a:bodyPr/>
        <a:lstStyle/>
        <a:p>
          <a:endParaRPr lang="en-US"/>
        </a:p>
      </dgm:t>
    </dgm:pt>
    <dgm:pt modelId="{7B05D02D-5444-4D88-83F4-13D0B6ED8863}">
      <dgm:prSet/>
      <dgm:spPr/>
      <dgm:t>
        <a:bodyPr/>
        <a:lstStyle/>
        <a:p>
          <a:pPr rtl="0">
            <a:lnSpc>
              <a:spcPct val="100000"/>
            </a:lnSpc>
          </a:pPr>
          <a:r>
            <a:rPr lang="en-GB" dirty="0">
              <a:latin typeface="Calibri Light" panose="020F0302020204030204"/>
            </a:rPr>
            <a:t>CEO to</a:t>
          </a:r>
          <a:r>
            <a:rPr lang="en-GB" dirty="0"/>
            <a:t> lead the strategic development of the Trust</a:t>
          </a:r>
          <a:endParaRPr lang="en-US" dirty="0"/>
        </a:p>
      </dgm:t>
    </dgm:pt>
    <dgm:pt modelId="{D70651AE-B596-4824-A5C0-DD2156637745}" type="parTrans" cxnId="{5BF59445-9CA6-4E1F-826C-B5B73B3D206A}">
      <dgm:prSet/>
      <dgm:spPr/>
      <dgm:t>
        <a:bodyPr/>
        <a:lstStyle/>
        <a:p>
          <a:endParaRPr lang="en-US"/>
        </a:p>
      </dgm:t>
    </dgm:pt>
    <dgm:pt modelId="{03CC92DD-49B3-4A8F-A8FA-268F7C119D91}" type="sibTrans" cxnId="{5BF59445-9CA6-4E1F-826C-B5B73B3D206A}">
      <dgm:prSet/>
      <dgm:spPr/>
      <dgm:t>
        <a:bodyPr/>
        <a:lstStyle/>
        <a:p>
          <a:endParaRPr lang="en-US"/>
        </a:p>
      </dgm:t>
    </dgm:pt>
    <dgm:pt modelId="{3036F947-223F-4207-86E7-EC10E6C9242C}">
      <dgm:prSet/>
      <dgm:spPr/>
      <dgm:t>
        <a:bodyPr/>
        <a:lstStyle/>
        <a:p>
          <a:pPr rtl="0">
            <a:lnSpc>
              <a:spcPct val="100000"/>
            </a:lnSpc>
          </a:pPr>
          <a:r>
            <a:rPr lang="en-GB" dirty="0"/>
            <a:t>Funding direct from</a:t>
          </a:r>
          <a:r>
            <a:rPr lang="en-GB" dirty="0">
              <a:latin typeface="Calibri Light" panose="020F0302020204030204"/>
            </a:rPr>
            <a:t> ESFA not through the LA</a:t>
          </a:r>
          <a:endParaRPr lang="en-US" dirty="0"/>
        </a:p>
      </dgm:t>
    </dgm:pt>
    <dgm:pt modelId="{F3A85ED6-1577-4672-8179-5E55B50D5F90}" type="parTrans" cxnId="{76A20332-93B8-4ADF-8FFA-574624E6A658}">
      <dgm:prSet/>
      <dgm:spPr/>
      <dgm:t>
        <a:bodyPr/>
        <a:lstStyle/>
        <a:p>
          <a:endParaRPr lang="en-US"/>
        </a:p>
      </dgm:t>
    </dgm:pt>
    <dgm:pt modelId="{07B885CE-D104-44C3-9AD3-52B0023C589D}" type="sibTrans" cxnId="{76A20332-93B8-4ADF-8FFA-574624E6A658}">
      <dgm:prSet/>
      <dgm:spPr/>
      <dgm:t>
        <a:bodyPr/>
        <a:lstStyle/>
        <a:p>
          <a:endParaRPr lang="en-US"/>
        </a:p>
      </dgm:t>
    </dgm:pt>
    <dgm:pt modelId="{BC54D07A-9E3B-45E2-B2F7-825EC727F461}">
      <dgm:prSet phldr="0"/>
      <dgm:spPr/>
      <dgm:t>
        <a:bodyPr/>
        <a:lstStyle/>
        <a:p>
          <a:pPr rtl="0">
            <a:lnSpc>
              <a:spcPct val="100000"/>
            </a:lnSpc>
          </a:pPr>
          <a:r>
            <a:rPr lang="en-GB" dirty="0">
              <a:latin typeface="Calibri Light" panose="020F0302020204030204"/>
            </a:rPr>
            <a:t>The current Governing Body will become a Local Governing Body</a:t>
          </a:r>
          <a:endParaRPr lang="en-US" dirty="0">
            <a:latin typeface="Calibri Light" panose="020F0302020204030204"/>
          </a:endParaRPr>
        </a:p>
      </dgm:t>
    </dgm:pt>
    <dgm:pt modelId="{1DE35722-B834-4CDC-AF0D-A58629B0E30F}" type="parTrans" cxnId="{E896CFAE-EF34-4A94-A75B-8CC8E7EB703A}">
      <dgm:prSet/>
      <dgm:spPr/>
      <dgm:t>
        <a:bodyPr/>
        <a:lstStyle/>
        <a:p>
          <a:endParaRPr lang="en-GB"/>
        </a:p>
      </dgm:t>
    </dgm:pt>
    <dgm:pt modelId="{C9429700-DA66-4EDB-AE69-CAB74571CBE6}" type="sibTrans" cxnId="{E896CFAE-EF34-4A94-A75B-8CC8E7EB703A}">
      <dgm:prSet/>
      <dgm:spPr/>
      <dgm:t>
        <a:bodyPr/>
        <a:lstStyle/>
        <a:p>
          <a:endParaRPr lang="en-GB"/>
        </a:p>
      </dgm:t>
    </dgm:pt>
    <dgm:pt modelId="{C6E061E6-9D81-45C0-9056-B013FD5BC4E5}" type="pres">
      <dgm:prSet presAssocID="{91576FF4-87A2-437E-BEC6-D6B824F968ED}" presName="root" presStyleCnt="0">
        <dgm:presLayoutVars>
          <dgm:dir/>
          <dgm:resizeHandles val="exact"/>
        </dgm:presLayoutVars>
      </dgm:prSet>
      <dgm:spPr/>
      <dgm:t>
        <a:bodyPr/>
        <a:lstStyle/>
        <a:p>
          <a:endParaRPr lang="en-US"/>
        </a:p>
      </dgm:t>
    </dgm:pt>
    <dgm:pt modelId="{C63B52A4-3A97-4FE8-B91F-0B8E101DA075}" type="pres">
      <dgm:prSet presAssocID="{0FF01EF2-77FB-443E-8CA9-B71FA6025D0E}" presName="compNode" presStyleCnt="0"/>
      <dgm:spPr/>
    </dgm:pt>
    <dgm:pt modelId="{D328D299-A916-44F2-8BB8-A06FA3C911F2}" type="pres">
      <dgm:prSet presAssocID="{0FF01EF2-77FB-443E-8CA9-B71FA6025D0E}"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Judge"/>
        </a:ext>
      </dgm:extLst>
    </dgm:pt>
    <dgm:pt modelId="{AB6EE954-BD6F-4088-A9E9-5AF015E39EE2}" type="pres">
      <dgm:prSet presAssocID="{0FF01EF2-77FB-443E-8CA9-B71FA6025D0E}" presName="spaceRect" presStyleCnt="0"/>
      <dgm:spPr/>
    </dgm:pt>
    <dgm:pt modelId="{6C9DA8B0-1DDD-4BB5-A894-2EA8FB2B9B49}" type="pres">
      <dgm:prSet presAssocID="{0FF01EF2-77FB-443E-8CA9-B71FA6025D0E}" presName="textRect" presStyleLbl="revTx" presStyleIdx="0" presStyleCnt="5">
        <dgm:presLayoutVars>
          <dgm:chMax val="1"/>
          <dgm:chPref val="1"/>
        </dgm:presLayoutVars>
      </dgm:prSet>
      <dgm:spPr/>
      <dgm:t>
        <a:bodyPr/>
        <a:lstStyle/>
        <a:p>
          <a:endParaRPr lang="en-US"/>
        </a:p>
      </dgm:t>
    </dgm:pt>
    <dgm:pt modelId="{50F30AFF-2CEB-4DAF-997A-8F85143FCCE4}" type="pres">
      <dgm:prSet presAssocID="{11EA39C1-176E-4C46-BDE2-8F4053C59C1D}" presName="sibTrans" presStyleCnt="0"/>
      <dgm:spPr/>
    </dgm:pt>
    <dgm:pt modelId="{E8048D9A-1BA2-4D69-A2E8-A6ACA18D7730}" type="pres">
      <dgm:prSet presAssocID="{BC54D07A-9E3B-45E2-B2F7-825EC727F461}" presName="compNode" presStyleCnt="0"/>
      <dgm:spPr/>
    </dgm:pt>
    <dgm:pt modelId="{010FB6A4-D867-48D6-8D38-9687B0892162}" type="pres">
      <dgm:prSet presAssocID="{BC54D07A-9E3B-45E2-B2F7-825EC727F461}" presName="iconRect" presStyleLbl="node1" presStyleIdx="1" presStyleCnt="5"/>
      <dgm:spPr/>
    </dgm:pt>
    <dgm:pt modelId="{C823EA58-F9FB-4F81-9C18-45ABCBA50EC7}" type="pres">
      <dgm:prSet presAssocID="{BC54D07A-9E3B-45E2-B2F7-825EC727F461}" presName="spaceRect" presStyleCnt="0"/>
      <dgm:spPr/>
    </dgm:pt>
    <dgm:pt modelId="{C700A873-5315-411A-890B-805A10AFF56B}" type="pres">
      <dgm:prSet presAssocID="{BC54D07A-9E3B-45E2-B2F7-825EC727F461}" presName="textRect" presStyleLbl="revTx" presStyleIdx="1" presStyleCnt="5">
        <dgm:presLayoutVars>
          <dgm:chMax val="1"/>
          <dgm:chPref val="1"/>
        </dgm:presLayoutVars>
      </dgm:prSet>
      <dgm:spPr/>
      <dgm:t>
        <a:bodyPr/>
        <a:lstStyle/>
        <a:p>
          <a:endParaRPr lang="en-US"/>
        </a:p>
      </dgm:t>
    </dgm:pt>
    <dgm:pt modelId="{02016E8A-12A4-46C5-8DF4-49D1B5C5E150}" type="pres">
      <dgm:prSet presAssocID="{C9429700-DA66-4EDB-AE69-CAB74571CBE6}" presName="sibTrans" presStyleCnt="0"/>
      <dgm:spPr/>
    </dgm:pt>
    <dgm:pt modelId="{F4549C98-3F0F-4F1F-A220-659A1255C4ED}" type="pres">
      <dgm:prSet presAssocID="{C1CAAA10-5782-4208-91A1-CF1A3175FA86}" presName="compNode" presStyleCnt="0"/>
      <dgm:spPr/>
    </dgm:pt>
    <dgm:pt modelId="{127ABA9C-F69E-4D6E-996A-32FA7660CFD9}" type="pres">
      <dgm:prSet presAssocID="{C1CAAA10-5782-4208-91A1-CF1A3175FA86}" presName="icon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6DF2818F-9136-4321-AA62-0025F170FA14}" type="pres">
      <dgm:prSet presAssocID="{C1CAAA10-5782-4208-91A1-CF1A3175FA86}" presName="spaceRect" presStyleCnt="0"/>
      <dgm:spPr/>
    </dgm:pt>
    <dgm:pt modelId="{F4549C60-6C3A-496B-BB13-1445E196B801}" type="pres">
      <dgm:prSet presAssocID="{C1CAAA10-5782-4208-91A1-CF1A3175FA86}" presName="textRect" presStyleLbl="revTx" presStyleIdx="2" presStyleCnt="5">
        <dgm:presLayoutVars>
          <dgm:chMax val="1"/>
          <dgm:chPref val="1"/>
        </dgm:presLayoutVars>
      </dgm:prSet>
      <dgm:spPr/>
      <dgm:t>
        <a:bodyPr/>
        <a:lstStyle/>
        <a:p>
          <a:endParaRPr lang="en-US"/>
        </a:p>
      </dgm:t>
    </dgm:pt>
    <dgm:pt modelId="{C5577085-7ACC-4015-8D64-179A181442C2}" type="pres">
      <dgm:prSet presAssocID="{A735951C-FCEA-4376-8EB3-93630F12BAEC}" presName="sibTrans" presStyleCnt="0"/>
      <dgm:spPr/>
    </dgm:pt>
    <dgm:pt modelId="{F2FCD4DC-356F-4AA4-A5A2-43223D082857}" type="pres">
      <dgm:prSet presAssocID="{7B05D02D-5444-4D88-83F4-13D0B6ED8863}" presName="compNode" presStyleCnt="0"/>
      <dgm:spPr/>
    </dgm:pt>
    <dgm:pt modelId="{EAF0A1D8-CAF7-4F96-9525-696FA1ECA9AE}" type="pres">
      <dgm:prSet presAssocID="{7B05D02D-5444-4D88-83F4-13D0B6ED8863}" presName="iconRect" presStyleLbl="node1" presStyleIdx="3"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eeting"/>
        </a:ext>
      </dgm:extLst>
    </dgm:pt>
    <dgm:pt modelId="{E25F649C-F444-4E69-9601-4E79A786DD9D}" type="pres">
      <dgm:prSet presAssocID="{7B05D02D-5444-4D88-83F4-13D0B6ED8863}" presName="spaceRect" presStyleCnt="0"/>
      <dgm:spPr/>
    </dgm:pt>
    <dgm:pt modelId="{405D9CCC-EC65-4FDB-B0AD-279D4390868E}" type="pres">
      <dgm:prSet presAssocID="{7B05D02D-5444-4D88-83F4-13D0B6ED8863}" presName="textRect" presStyleLbl="revTx" presStyleIdx="3" presStyleCnt="5">
        <dgm:presLayoutVars>
          <dgm:chMax val="1"/>
          <dgm:chPref val="1"/>
        </dgm:presLayoutVars>
      </dgm:prSet>
      <dgm:spPr/>
      <dgm:t>
        <a:bodyPr/>
        <a:lstStyle/>
        <a:p>
          <a:endParaRPr lang="en-US"/>
        </a:p>
      </dgm:t>
    </dgm:pt>
    <dgm:pt modelId="{8123F634-59A5-48E0-B7C7-0A4172C800F8}" type="pres">
      <dgm:prSet presAssocID="{03CC92DD-49B3-4A8F-A8FA-268F7C119D91}" presName="sibTrans" presStyleCnt="0"/>
      <dgm:spPr/>
    </dgm:pt>
    <dgm:pt modelId="{A366B8FE-F33F-483E-AF7A-01B239B821BB}" type="pres">
      <dgm:prSet presAssocID="{3036F947-223F-4207-86E7-EC10E6C9242C}" presName="compNode" presStyleCnt="0"/>
      <dgm:spPr/>
    </dgm:pt>
    <dgm:pt modelId="{CD088467-6FF4-4C76-B555-13DCF1CBC0D4}" type="pres">
      <dgm:prSet presAssocID="{3036F947-223F-4207-86E7-EC10E6C9242C}" presName="iconRect" presStyleLbl="node1" presStyleIdx="4"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choolhouse"/>
        </a:ext>
      </dgm:extLst>
    </dgm:pt>
    <dgm:pt modelId="{C28A16D7-41ED-4A95-9A6E-B53BC75362A8}" type="pres">
      <dgm:prSet presAssocID="{3036F947-223F-4207-86E7-EC10E6C9242C}" presName="spaceRect" presStyleCnt="0"/>
      <dgm:spPr/>
    </dgm:pt>
    <dgm:pt modelId="{E4029E7B-D326-4261-8756-A2BD00B81F07}" type="pres">
      <dgm:prSet presAssocID="{3036F947-223F-4207-86E7-EC10E6C9242C}" presName="textRect" presStyleLbl="revTx" presStyleIdx="4" presStyleCnt="5">
        <dgm:presLayoutVars>
          <dgm:chMax val="1"/>
          <dgm:chPref val="1"/>
        </dgm:presLayoutVars>
      </dgm:prSet>
      <dgm:spPr/>
      <dgm:t>
        <a:bodyPr/>
        <a:lstStyle/>
        <a:p>
          <a:endParaRPr lang="en-US"/>
        </a:p>
      </dgm:t>
    </dgm:pt>
  </dgm:ptLst>
  <dgm:cxnLst>
    <dgm:cxn modelId="{BAF9B6D5-524E-4E5A-B526-59EC94C81067}" type="presOf" srcId="{7B05D02D-5444-4D88-83F4-13D0B6ED8863}" destId="{405D9CCC-EC65-4FDB-B0AD-279D4390868E}" srcOrd="0" destOrd="0" presId="urn:microsoft.com/office/officeart/2018/2/layout/IconLabelList"/>
    <dgm:cxn modelId="{76A20332-93B8-4ADF-8FFA-574624E6A658}" srcId="{91576FF4-87A2-437E-BEC6-D6B824F968ED}" destId="{3036F947-223F-4207-86E7-EC10E6C9242C}" srcOrd="4" destOrd="0" parTransId="{F3A85ED6-1577-4672-8179-5E55B50D5F90}" sibTransId="{07B885CE-D104-44C3-9AD3-52B0023C589D}"/>
    <dgm:cxn modelId="{E896CFAE-EF34-4A94-A75B-8CC8E7EB703A}" srcId="{91576FF4-87A2-437E-BEC6-D6B824F968ED}" destId="{BC54D07A-9E3B-45E2-B2F7-825EC727F461}" srcOrd="1" destOrd="0" parTransId="{1DE35722-B834-4CDC-AF0D-A58629B0E30F}" sibTransId="{C9429700-DA66-4EDB-AE69-CAB74571CBE6}"/>
    <dgm:cxn modelId="{549A44CD-2F92-4DEA-828E-3E22448EC690}" srcId="{91576FF4-87A2-437E-BEC6-D6B824F968ED}" destId="{0FF01EF2-77FB-443E-8CA9-B71FA6025D0E}" srcOrd="0" destOrd="0" parTransId="{7F0BE5D2-74D4-4061-8871-06C3D18D0B90}" sibTransId="{11EA39C1-176E-4C46-BDE2-8F4053C59C1D}"/>
    <dgm:cxn modelId="{0B0731AC-DF2F-4E8C-BE3C-188CBA5DA400}" type="presOf" srcId="{BC54D07A-9E3B-45E2-B2F7-825EC727F461}" destId="{C700A873-5315-411A-890B-805A10AFF56B}" srcOrd="0" destOrd="0" presId="urn:microsoft.com/office/officeart/2018/2/layout/IconLabelList"/>
    <dgm:cxn modelId="{5BF59445-9CA6-4E1F-826C-B5B73B3D206A}" srcId="{91576FF4-87A2-437E-BEC6-D6B824F968ED}" destId="{7B05D02D-5444-4D88-83F4-13D0B6ED8863}" srcOrd="3" destOrd="0" parTransId="{D70651AE-B596-4824-A5C0-DD2156637745}" sibTransId="{03CC92DD-49B3-4A8F-A8FA-268F7C119D91}"/>
    <dgm:cxn modelId="{B767D079-7DFA-4ED8-B806-06D2B4A6A6CD}" type="presOf" srcId="{3036F947-223F-4207-86E7-EC10E6C9242C}" destId="{E4029E7B-D326-4261-8756-A2BD00B81F07}" srcOrd="0" destOrd="0" presId="urn:microsoft.com/office/officeart/2018/2/layout/IconLabelList"/>
    <dgm:cxn modelId="{8F56902A-788A-40DF-8428-3FFF97B30CCA}" type="presOf" srcId="{91576FF4-87A2-437E-BEC6-D6B824F968ED}" destId="{C6E061E6-9D81-45C0-9056-B013FD5BC4E5}" srcOrd="0" destOrd="0" presId="urn:microsoft.com/office/officeart/2018/2/layout/IconLabelList"/>
    <dgm:cxn modelId="{5E244C6B-F0A0-4DDE-B698-926FAC5AC544}" type="presOf" srcId="{C1CAAA10-5782-4208-91A1-CF1A3175FA86}" destId="{F4549C60-6C3A-496B-BB13-1445E196B801}" srcOrd="0" destOrd="0" presId="urn:microsoft.com/office/officeart/2018/2/layout/IconLabelList"/>
    <dgm:cxn modelId="{E7D61177-4548-42AC-80E4-E073D9ED7B94}" type="presOf" srcId="{0FF01EF2-77FB-443E-8CA9-B71FA6025D0E}" destId="{6C9DA8B0-1DDD-4BB5-A894-2EA8FB2B9B49}" srcOrd="0" destOrd="0" presId="urn:microsoft.com/office/officeart/2018/2/layout/IconLabelList"/>
    <dgm:cxn modelId="{E3BCFF44-8773-4A31-B2FE-E96EF1048E09}" srcId="{91576FF4-87A2-437E-BEC6-D6B824F968ED}" destId="{C1CAAA10-5782-4208-91A1-CF1A3175FA86}" srcOrd="2" destOrd="0" parTransId="{5B55F0E1-A548-4F0F-A867-C4F16814008F}" sibTransId="{A735951C-FCEA-4376-8EB3-93630F12BAEC}"/>
    <dgm:cxn modelId="{6433377B-22F3-478C-881F-F41A25D81FC0}" type="presParOf" srcId="{C6E061E6-9D81-45C0-9056-B013FD5BC4E5}" destId="{C63B52A4-3A97-4FE8-B91F-0B8E101DA075}" srcOrd="0" destOrd="0" presId="urn:microsoft.com/office/officeart/2018/2/layout/IconLabelList"/>
    <dgm:cxn modelId="{1E823F23-B37D-4E9A-A943-08EF5A68F016}" type="presParOf" srcId="{C63B52A4-3A97-4FE8-B91F-0B8E101DA075}" destId="{D328D299-A916-44F2-8BB8-A06FA3C911F2}" srcOrd="0" destOrd="0" presId="urn:microsoft.com/office/officeart/2018/2/layout/IconLabelList"/>
    <dgm:cxn modelId="{C9932774-B1B9-4D46-8C40-728A260A32CC}" type="presParOf" srcId="{C63B52A4-3A97-4FE8-B91F-0B8E101DA075}" destId="{AB6EE954-BD6F-4088-A9E9-5AF015E39EE2}" srcOrd="1" destOrd="0" presId="urn:microsoft.com/office/officeart/2018/2/layout/IconLabelList"/>
    <dgm:cxn modelId="{04879615-54D4-4488-A368-47F2EB244C6D}" type="presParOf" srcId="{C63B52A4-3A97-4FE8-B91F-0B8E101DA075}" destId="{6C9DA8B0-1DDD-4BB5-A894-2EA8FB2B9B49}" srcOrd="2" destOrd="0" presId="urn:microsoft.com/office/officeart/2018/2/layout/IconLabelList"/>
    <dgm:cxn modelId="{0859796E-BF0B-41C8-B085-40B3541DAC39}" type="presParOf" srcId="{C6E061E6-9D81-45C0-9056-B013FD5BC4E5}" destId="{50F30AFF-2CEB-4DAF-997A-8F85143FCCE4}" srcOrd="1" destOrd="0" presId="urn:microsoft.com/office/officeart/2018/2/layout/IconLabelList"/>
    <dgm:cxn modelId="{26AA8441-B71E-42DA-B103-ADF940819131}" type="presParOf" srcId="{C6E061E6-9D81-45C0-9056-B013FD5BC4E5}" destId="{E8048D9A-1BA2-4D69-A2E8-A6ACA18D7730}" srcOrd="2" destOrd="0" presId="urn:microsoft.com/office/officeart/2018/2/layout/IconLabelList"/>
    <dgm:cxn modelId="{F0027900-72A5-4F3D-8268-3F89E25F9ECE}" type="presParOf" srcId="{E8048D9A-1BA2-4D69-A2E8-A6ACA18D7730}" destId="{010FB6A4-D867-48D6-8D38-9687B0892162}" srcOrd="0" destOrd="0" presId="urn:microsoft.com/office/officeart/2018/2/layout/IconLabelList"/>
    <dgm:cxn modelId="{78B3394A-9477-4F38-B2C9-2AE88170C4F0}" type="presParOf" srcId="{E8048D9A-1BA2-4D69-A2E8-A6ACA18D7730}" destId="{C823EA58-F9FB-4F81-9C18-45ABCBA50EC7}" srcOrd="1" destOrd="0" presId="urn:microsoft.com/office/officeart/2018/2/layout/IconLabelList"/>
    <dgm:cxn modelId="{74010C7C-2586-430B-8E5D-339852CF4545}" type="presParOf" srcId="{E8048D9A-1BA2-4D69-A2E8-A6ACA18D7730}" destId="{C700A873-5315-411A-890B-805A10AFF56B}" srcOrd="2" destOrd="0" presId="urn:microsoft.com/office/officeart/2018/2/layout/IconLabelList"/>
    <dgm:cxn modelId="{39867587-B0A4-4938-9DC5-4BA9D064BD77}" type="presParOf" srcId="{C6E061E6-9D81-45C0-9056-B013FD5BC4E5}" destId="{02016E8A-12A4-46C5-8DF4-49D1B5C5E150}" srcOrd="3" destOrd="0" presId="urn:microsoft.com/office/officeart/2018/2/layout/IconLabelList"/>
    <dgm:cxn modelId="{79874AAC-340F-4019-A5C3-74CB7DB0469D}" type="presParOf" srcId="{C6E061E6-9D81-45C0-9056-B013FD5BC4E5}" destId="{F4549C98-3F0F-4F1F-A220-659A1255C4ED}" srcOrd="4" destOrd="0" presId="urn:microsoft.com/office/officeart/2018/2/layout/IconLabelList"/>
    <dgm:cxn modelId="{4A4DC5EF-D082-4CE4-BF51-0E3552C6ED51}" type="presParOf" srcId="{F4549C98-3F0F-4F1F-A220-659A1255C4ED}" destId="{127ABA9C-F69E-4D6E-996A-32FA7660CFD9}" srcOrd="0" destOrd="0" presId="urn:microsoft.com/office/officeart/2018/2/layout/IconLabelList"/>
    <dgm:cxn modelId="{CCDC86C6-87D8-419D-8A6E-B5C2C0787DC6}" type="presParOf" srcId="{F4549C98-3F0F-4F1F-A220-659A1255C4ED}" destId="{6DF2818F-9136-4321-AA62-0025F170FA14}" srcOrd="1" destOrd="0" presId="urn:microsoft.com/office/officeart/2018/2/layout/IconLabelList"/>
    <dgm:cxn modelId="{9EEFECB5-9CCF-44E0-B113-77EA024AAAB1}" type="presParOf" srcId="{F4549C98-3F0F-4F1F-A220-659A1255C4ED}" destId="{F4549C60-6C3A-496B-BB13-1445E196B801}" srcOrd="2" destOrd="0" presId="urn:microsoft.com/office/officeart/2018/2/layout/IconLabelList"/>
    <dgm:cxn modelId="{3B22420E-2263-41A1-B5C5-05ECC031DBE7}" type="presParOf" srcId="{C6E061E6-9D81-45C0-9056-B013FD5BC4E5}" destId="{C5577085-7ACC-4015-8D64-179A181442C2}" srcOrd="5" destOrd="0" presId="urn:microsoft.com/office/officeart/2018/2/layout/IconLabelList"/>
    <dgm:cxn modelId="{9AC58FA2-48BF-4E46-A15E-AFBF35DF284A}" type="presParOf" srcId="{C6E061E6-9D81-45C0-9056-B013FD5BC4E5}" destId="{F2FCD4DC-356F-4AA4-A5A2-43223D082857}" srcOrd="6" destOrd="0" presId="urn:microsoft.com/office/officeart/2018/2/layout/IconLabelList"/>
    <dgm:cxn modelId="{BAD320FC-6E17-4809-95BD-00A2E576CD54}" type="presParOf" srcId="{F2FCD4DC-356F-4AA4-A5A2-43223D082857}" destId="{EAF0A1D8-CAF7-4F96-9525-696FA1ECA9AE}" srcOrd="0" destOrd="0" presId="urn:microsoft.com/office/officeart/2018/2/layout/IconLabelList"/>
    <dgm:cxn modelId="{B5DBEA2B-BE25-4676-8C13-A7B1D4B5DF9A}" type="presParOf" srcId="{F2FCD4DC-356F-4AA4-A5A2-43223D082857}" destId="{E25F649C-F444-4E69-9601-4E79A786DD9D}" srcOrd="1" destOrd="0" presId="urn:microsoft.com/office/officeart/2018/2/layout/IconLabelList"/>
    <dgm:cxn modelId="{772D6377-B065-4EC5-B544-7E6D9528BD8C}" type="presParOf" srcId="{F2FCD4DC-356F-4AA4-A5A2-43223D082857}" destId="{405D9CCC-EC65-4FDB-B0AD-279D4390868E}" srcOrd="2" destOrd="0" presId="urn:microsoft.com/office/officeart/2018/2/layout/IconLabelList"/>
    <dgm:cxn modelId="{D50983C0-101D-4446-A565-90A7072F3269}" type="presParOf" srcId="{C6E061E6-9D81-45C0-9056-B013FD5BC4E5}" destId="{8123F634-59A5-48E0-B7C7-0A4172C800F8}" srcOrd="7" destOrd="0" presId="urn:microsoft.com/office/officeart/2018/2/layout/IconLabelList"/>
    <dgm:cxn modelId="{CA8EB2EB-9504-44A1-8DA5-A4FF981BF8BF}" type="presParOf" srcId="{C6E061E6-9D81-45C0-9056-B013FD5BC4E5}" destId="{A366B8FE-F33F-483E-AF7A-01B239B821BB}" srcOrd="8" destOrd="0" presId="urn:microsoft.com/office/officeart/2018/2/layout/IconLabelList"/>
    <dgm:cxn modelId="{29F5D228-55E6-4E19-81FA-3F387271AAB0}" type="presParOf" srcId="{A366B8FE-F33F-483E-AF7A-01B239B821BB}" destId="{CD088467-6FF4-4C76-B555-13DCF1CBC0D4}" srcOrd="0" destOrd="0" presId="urn:microsoft.com/office/officeart/2018/2/layout/IconLabelList"/>
    <dgm:cxn modelId="{95D68C3D-BC3E-4E3D-9B19-7692C4AAC9F5}" type="presParOf" srcId="{A366B8FE-F33F-483E-AF7A-01B239B821BB}" destId="{C28A16D7-41ED-4A95-9A6E-B53BC75362A8}" srcOrd="1" destOrd="0" presId="urn:microsoft.com/office/officeart/2018/2/layout/IconLabelList"/>
    <dgm:cxn modelId="{F0E0CC2A-7F9E-429E-87D3-88787A6CDB8A}" type="presParOf" srcId="{A366B8FE-F33F-483E-AF7A-01B239B821BB}" destId="{E4029E7B-D326-4261-8756-A2BD00B81F0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AD06A-5F80-B145-A0F4-0FCB8A666E4B}"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en-US"/>
        </a:p>
      </dgm:t>
    </dgm:pt>
    <dgm:pt modelId="{E04426D2-D29D-4742-9018-70585E1F2355}">
      <dgm:prSet phldrT="[Text]"/>
      <dgm:spPr/>
      <dgm:t>
        <a:bodyPr/>
        <a:lstStyle/>
        <a:p>
          <a:r>
            <a:rPr lang="en-GB" dirty="0">
              <a:solidFill>
                <a:schemeClr val="bg1"/>
              </a:solidFill>
            </a:rPr>
            <a:t>Archbishop, Auxiliary Bishop, Vicar General or A Diocesan Trustee, RCDOW Director of Education, RCDOW Financial Director </a:t>
          </a:r>
          <a:endParaRPr lang="en-US" dirty="0">
            <a:solidFill>
              <a:schemeClr val="bg1"/>
            </a:solidFill>
          </a:endParaRPr>
        </a:p>
      </dgm:t>
    </dgm:pt>
    <dgm:pt modelId="{BF9E1D85-EDD6-AC42-8032-308EF84947ED}" type="parTrans" cxnId="{8ADFF7A2-4944-8A4B-8C04-322D288A6A09}">
      <dgm:prSet/>
      <dgm:spPr/>
      <dgm:t>
        <a:bodyPr/>
        <a:lstStyle/>
        <a:p>
          <a:endParaRPr lang="en-US"/>
        </a:p>
      </dgm:t>
    </dgm:pt>
    <dgm:pt modelId="{00DAEA23-4D45-9343-97AD-A04903D4CFD8}" type="sibTrans" cxnId="{8ADFF7A2-4944-8A4B-8C04-322D288A6A09}">
      <dgm:prSet/>
      <dgm:spPr/>
      <dgm:t>
        <a:bodyPr/>
        <a:lstStyle/>
        <a:p>
          <a:endParaRPr lang="en-US"/>
        </a:p>
      </dgm:t>
    </dgm:pt>
    <dgm:pt modelId="{B1A8C981-3FB2-0E44-A56B-B11F8C584E61}">
      <dgm:prSet phldrT="[Text]"/>
      <dgm:spPr/>
      <dgm:t>
        <a:bodyPr/>
        <a:lstStyle/>
        <a:p>
          <a:r>
            <a:rPr lang="en-GB" dirty="0">
              <a:solidFill>
                <a:schemeClr val="bg1"/>
              </a:solidFill>
            </a:rPr>
            <a:t>Catholic Foundation Directors appointed on a skills basis and a Catholic Executive Officer accountable to the Board</a:t>
          </a:r>
          <a:endParaRPr lang="en-US" dirty="0">
            <a:solidFill>
              <a:schemeClr val="bg1"/>
            </a:solidFill>
          </a:endParaRPr>
        </a:p>
      </dgm:t>
    </dgm:pt>
    <dgm:pt modelId="{FD5F0CE8-D340-3B44-B3BC-1249BB4F1218}" type="parTrans" cxnId="{EC0726E2-7C47-194C-B976-F10EB064B908}">
      <dgm:prSet/>
      <dgm:spPr>
        <a:ln w="38100">
          <a:headEnd type="triangle"/>
          <a:tailEnd type="triangle"/>
        </a:ln>
      </dgm:spPr>
      <dgm:t>
        <a:bodyPr/>
        <a:lstStyle/>
        <a:p>
          <a:endParaRPr lang="en-US"/>
        </a:p>
      </dgm:t>
    </dgm:pt>
    <dgm:pt modelId="{3D2E04F7-D830-3949-BE1D-F005533D6417}" type="sibTrans" cxnId="{EC0726E2-7C47-194C-B976-F10EB064B908}">
      <dgm:prSet/>
      <dgm:spPr/>
      <dgm:t>
        <a:bodyPr/>
        <a:lstStyle/>
        <a:p>
          <a:endParaRPr lang="en-US"/>
        </a:p>
      </dgm:t>
    </dgm:pt>
    <dgm:pt modelId="{148A6354-D508-A143-A106-DD3B74F16FEA}">
      <dgm:prSet phldrT="[Text]"/>
      <dgm:spPr/>
      <dgm:t>
        <a:bodyPr/>
        <a:lstStyle/>
        <a:p>
          <a:r>
            <a:rPr lang="en-GB" dirty="0">
              <a:solidFill>
                <a:schemeClr val="bg1"/>
              </a:solidFill>
            </a:rPr>
            <a:t>Formed from existing Governing Bodies, responsible for day to day running of schools with Headteacher</a:t>
          </a:r>
          <a:endParaRPr lang="en-US" dirty="0"/>
        </a:p>
      </dgm:t>
    </dgm:pt>
    <dgm:pt modelId="{8DE1ED5B-D54A-804D-8EE2-9B944F616304}" type="parTrans" cxnId="{28C13D74-5876-D546-811A-A74D0BC40F83}">
      <dgm:prSet/>
      <dgm:spPr>
        <a:ln w="38100">
          <a:headEnd type="triangle"/>
          <a:tailEnd type="triangle"/>
        </a:ln>
      </dgm:spPr>
      <dgm:t>
        <a:bodyPr/>
        <a:lstStyle/>
        <a:p>
          <a:endParaRPr lang="en-US"/>
        </a:p>
      </dgm:t>
    </dgm:pt>
    <dgm:pt modelId="{925CB524-46FC-9349-8851-E1D041C2A462}" type="sibTrans" cxnId="{28C13D74-5876-D546-811A-A74D0BC40F83}">
      <dgm:prSet/>
      <dgm:spPr/>
      <dgm:t>
        <a:bodyPr/>
        <a:lstStyle/>
        <a:p>
          <a:endParaRPr lang="en-US"/>
        </a:p>
      </dgm:t>
    </dgm:pt>
    <dgm:pt modelId="{13E8DC3B-330C-7E47-9CDB-0F51A2F592AD}">
      <dgm:prSet phldrT="[Text]"/>
      <dgm:spPr/>
      <dgm:t>
        <a:bodyPr/>
        <a:lstStyle/>
        <a:p>
          <a:r>
            <a:rPr lang="en-US" dirty="0"/>
            <a:t>Members (5)</a:t>
          </a:r>
        </a:p>
      </dgm:t>
    </dgm:pt>
    <dgm:pt modelId="{2A797179-BB0B-2648-B5C8-3C21F6F326CC}" type="parTrans" cxnId="{F5596991-F26F-404E-A475-33B7660128F0}">
      <dgm:prSet/>
      <dgm:spPr/>
      <dgm:t>
        <a:bodyPr/>
        <a:lstStyle/>
        <a:p>
          <a:endParaRPr lang="en-US"/>
        </a:p>
      </dgm:t>
    </dgm:pt>
    <dgm:pt modelId="{62A2C767-3C96-4646-A40A-6F8FD8FB4D3B}" type="sibTrans" cxnId="{F5596991-F26F-404E-A475-33B7660128F0}">
      <dgm:prSet/>
      <dgm:spPr/>
      <dgm:t>
        <a:bodyPr/>
        <a:lstStyle/>
        <a:p>
          <a:endParaRPr lang="en-US"/>
        </a:p>
      </dgm:t>
    </dgm:pt>
    <dgm:pt modelId="{E89DF1F2-F858-0F4E-A9D5-6F57B0FA7EAB}">
      <dgm:prSet phldrT="[Text]"/>
      <dgm:spPr/>
      <dgm:t>
        <a:bodyPr/>
        <a:lstStyle/>
        <a:p>
          <a:r>
            <a:rPr lang="en-US" dirty="0"/>
            <a:t>Local Governing Body</a:t>
          </a:r>
        </a:p>
      </dgm:t>
    </dgm:pt>
    <dgm:pt modelId="{0E07C387-C980-2947-98AB-A500FF47FEF6}" type="parTrans" cxnId="{A3F1A242-1B34-BF4A-B3F9-520CC5DE6936}">
      <dgm:prSet/>
      <dgm:spPr/>
      <dgm:t>
        <a:bodyPr/>
        <a:lstStyle/>
        <a:p>
          <a:endParaRPr lang="en-US"/>
        </a:p>
      </dgm:t>
    </dgm:pt>
    <dgm:pt modelId="{7EBF3B28-D39E-4846-AB59-03A4B9E4C689}" type="sibTrans" cxnId="{A3F1A242-1B34-BF4A-B3F9-520CC5DE6936}">
      <dgm:prSet/>
      <dgm:spPr/>
      <dgm:t>
        <a:bodyPr/>
        <a:lstStyle/>
        <a:p>
          <a:endParaRPr lang="en-US"/>
        </a:p>
      </dgm:t>
    </dgm:pt>
    <dgm:pt modelId="{7AA7AB6C-FF84-FC4B-85A7-885361182B83}">
      <dgm:prSet phldrT="[Text]"/>
      <dgm:spPr/>
      <dgm:t>
        <a:bodyPr/>
        <a:lstStyle/>
        <a:p>
          <a:r>
            <a:rPr lang="en-US" dirty="0"/>
            <a:t>Trust Board (6)</a:t>
          </a:r>
        </a:p>
      </dgm:t>
    </dgm:pt>
    <dgm:pt modelId="{2CC24670-0FF8-8047-A230-86D7B2136C96}" type="sibTrans" cxnId="{04ADBECE-BE4E-F54F-836E-0DE65DDB2AD2}">
      <dgm:prSet/>
      <dgm:spPr/>
      <dgm:t>
        <a:bodyPr/>
        <a:lstStyle/>
        <a:p>
          <a:endParaRPr lang="en-US"/>
        </a:p>
      </dgm:t>
    </dgm:pt>
    <dgm:pt modelId="{DF8D817E-DCDA-EB48-AF73-69B6DD5BDA05}" type="parTrans" cxnId="{04ADBECE-BE4E-F54F-836E-0DE65DDB2AD2}">
      <dgm:prSet/>
      <dgm:spPr/>
      <dgm:t>
        <a:bodyPr/>
        <a:lstStyle/>
        <a:p>
          <a:endParaRPr lang="en-US"/>
        </a:p>
      </dgm:t>
    </dgm:pt>
    <dgm:pt modelId="{CE29C8E0-2C2C-E647-B668-1B70B6AD8FBD}" type="pres">
      <dgm:prSet presAssocID="{884AD06A-5F80-B145-A0F4-0FCB8A666E4B}" presName="mainComposite" presStyleCnt="0">
        <dgm:presLayoutVars>
          <dgm:chPref val="1"/>
          <dgm:dir/>
          <dgm:animOne val="branch"/>
          <dgm:animLvl val="lvl"/>
          <dgm:resizeHandles val="exact"/>
        </dgm:presLayoutVars>
      </dgm:prSet>
      <dgm:spPr/>
      <dgm:t>
        <a:bodyPr/>
        <a:lstStyle/>
        <a:p>
          <a:endParaRPr lang="en-US"/>
        </a:p>
      </dgm:t>
    </dgm:pt>
    <dgm:pt modelId="{60A3386A-8B2A-734E-88AA-7BD9805A7913}" type="pres">
      <dgm:prSet presAssocID="{884AD06A-5F80-B145-A0F4-0FCB8A666E4B}" presName="hierFlow" presStyleCnt="0"/>
      <dgm:spPr/>
    </dgm:pt>
    <dgm:pt modelId="{6E1B1F1C-3529-504D-9031-FCB4DE717DC7}" type="pres">
      <dgm:prSet presAssocID="{884AD06A-5F80-B145-A0F4-0FCB8A666E4B}" presName="firstBuf" presStyleCnt="0"/>
      <dgm:spPr/>
    </dgm:pt>
    <dgm:pt modelId="{547231B0-62F7-5646-896F-16ACC57E388C}" type="pres">
      <dgm:prSet presAssocID="{884AD06A-5F80-B145-A0F4-0FCB8A666E4B}" presName="hierChild1" presStyleCnt="0">
        <dgm:presLayoutVars>
          <dgm:chPref val="1"/>
          <dgm:animOne val="branch"/>
          <dgm:animLvl val="lvl"/>
        </dgm:presLayoutVars>
      </dgm:prSet>
      <dgm:spPr/>
    </dgm:pt>
    <dgm:pt modelId="{699D3A78-DE06-3D4C-9340-D0C0276A4F0C}" type="pres">
      <dgm:prSet presAssocID="{E04426D2-D29D-4742-9018-70585E1F2355}" presName="Name14" presStyleCnt="0"/>
      <dgm:spPr/>
    </dgm:pt>
    <dgm:pt modelId="{E0B55BF6-13EF-A445-B572-7B3F2CC415A0}" type="pres">
      <dgm:prSet presAssocID="{E04426D2-D29D-4742-9018-70585E1F2355}" presName="level1Shape" presStyleLbl="node0" presStyleIdx="0" presStyleCnt="1" custScaleX="307711">
        <dgm:presLayoutVars>
          <dgm:chPref val="3"/>
        </dgm:presLayoutVars>
      </dgm:prSet>
      <dgm:spPr/>
      <dgm:t>
        <a:bodyPr/>
        <a:lstStyle/>
        <a:p>
          <a:endParaRPr lang="en-US"/>
        </a:p>
      </dgm:t>
    </dgm:pt>
    <dgm:pt modelId="{0312F6D1-39BC-5A4A-9198-A9A19B53F94C}" type="pres">
      <dgm:prSet presAssocID="{E04426D2-D29D-4742-9018-70585E1F2355}" presName="hierChild2" presStyleCnt="0"/>
      <dgm:spPr/>
    </dgm:pt>
    <dgm:pt modelId="{94F44159-64B9-744F-B4DE-406FFAE022D6}" type="pres">
      <dgm:prSet presAssocID="{FD5F0CE8-D340-3B44-B3BC-1249BB4F1218}" presName="Name19" presStyleLbl="parChTrans1D2" presStyleIdx="0" presStyleCnt="1"/>
      <dgm:spPr/>
      <dgm:t>
        <a:bodyPr/>
        <a:lstStyle/>
        <a:p>
          <a:endParaRPr lang="en-US"/>
        </a:p>
      </dgm:t>
    </dgm:pt>
    <dgm:pt modelId="{E6D7EC81-367E-4B43-9000-68CC5EF41784}" type="pres">
      <dgm:prSet presAssocID="{B1A8C981-3FB2-0E44-A56B-B11F8C584E61}" presName="Name21" presStyleCnt="0"/>
      <dgm:spPr/>
    </dgm:pt>
    <dgm:pt modelId="{4188916A-C765-7A41-9812-1AE1C94AF877}" type="pres">
      <dgm:prSet presAssocID="{B1A8C981-3FB2-0E44-A56B-B11F8C584E61}" presName="level2Shape" presStyleLbl="node2" presStyleIdx="0" presStyleCnt="1" custScaleX="302873"/>
      <dgm:spPr/>
      <dgm:t>
        <a:bodyPr/>
        <a:lstStyle/>
        <a:p>
          <a:endParaRPr lang="en-US"/>
        </a:p>
      </dgm:t>
    </dgm:pt>
    <dgm:pt modelId="{15652D87-7345-FC45-8466-633B9B9AAD36}" type="pres">
      <dgm:prSet presAssocID="{B1A8C981-3FB2-0E44-A56B-B11F8C584E61}" presName="hierChild3" presStyleCnt="0"/>
      <dgm:spPr/>
    </dgm:pt>
    <dgm:pt modelId="{2AF42A91-4FD7-8241-BDD4-AE18E9BE07E4}" type="pres">
      <dgm:prSet presAssocID="{8DE1ED5B-D54A-804D-8EE2-9B944F616304}" presName="Name19" presStyleLbl="parChTrans1D3" presStyleIdx="0" presStyleCnt="1"/>
      <dgm:spPr/>
      <dgm:t>
        <a:bodyPr/>
        <a:lstStyle/>
        <a:p>
          <a:endParaRPr lang="en-US"/>
        </a:p>
      </dgm:t>
    </dgm:pt>
    <dgm:pt modelId="{61918D8D-F6CF-694D-8CA5-FB9F495E796D}" type="pres">
      <dgm:prSet presAssocID="{148A6354-D508-A143-A106-DD3B74F16FEA}" presName="Name21" presStyleCnt="0"/>
      <dgm:spPr/>
    </dgm:pt>
    <dgm:pt modelId="{23A5072D-7B71-6841-9679-1EBD3398FC41}" type="pres">
      <dgm:prSet presAssocID="{148A6354-D508-A143-A106-DD3B74F16FEA}" presName="level2Shape" presStyleLbl="node3" presStyleIdx="0" presStyleCnt="1" custScaleX="306516"/>
      <dgm:spPr/>
      <dgm:t>
        <a:bodyPr/>
        <a:lstStyle/>
        <a:p>
          <a:endParaRPr lang="en-US"/>
        </a:p>
      </dgm:t>
    </dgm:pt>
    <dgm:pt modelId="{66C44630-1539-7E4F-898A-0075F230C775}" type="pres">
      <dgm:prSet presAssocID="{148A6354-D508-A143-A106-DD3B74F16FEA}" presName="hierChild3" presStyleCnt="0"/>
      <dgm:spPr/>
    </dgm:pt>
    <dgm:pt modelId="{3CEC7A27-ED84-9149-9742-6C2ED92AE4F7}" type="pres">
      <dgm:prSet presAssocID="{884AD06A-5F80-B145-A0F4-0FCB8A666E4B}" presName="bgShapesFlow" presStyleCnt="0"/>
      <dgm:spPr/>
    </dgm:pt>
    <dgm:pt modelId="{5BF14940-2119-F944-B1C0-4B5A71794190}" type="pres">
      <dgm:prSet presAssocID="{13E8DC3B-330C-7E47-9CDB-0F51A2F592AD}" presName="rectComp" presStyleCnt="0"/>
      <dgm:spPr/>
    </dgm:pt>
    <dgm:pt modelId="{4B75F6F5-6736-6241-ADEE-2E7216095C59}" type="pres">
      <dgm:prSet presAssocID="{13E8DC3B-330C-7E47-9CDB-0F51A2F592AD}" presName="bgRect" presStyleLbl="bgShp" presStyleIdx="0" presStyleCnt="3"/>
      <dgm:spPr/>
      <dgm:t>
        <a:bodyPr/>
        <a:lstStyle/>
        <a:p>
          <a:endParaRPr lang="en-US"/>
        </a:p>
      </dgm:t>
    </dgm:pt>
    <dgm:pt modelId="{52F7601D-4A1F-8542-B9AF-967BC5B38C41}" type="pres">
      <dgm:prSet presAssocID="{13E8DC3B-330C-7E47-9CDB-0F51A2F592AD}" presName="bgRectTx" presStyleLbl="bgShp" presStyleIdx="0" presStyleCnt="3">
        <dgm:presLayoutVars>
          <dgm:bulletEnabled val="1"/>
        </dgm:presLayoutVars>
      </dgm:prSet>
      <dgm:spPr/>
      <dgm:t>
        <a:bodyPr/>
        <a:lstStyle/>
        <a:p>
          <a:endParaRPr lang="en-US"/>
        </a:p>
      </dgm:t>
    </dgm:pt>
    <dgm:pt modelId="{7FCC1D9F-8EF0-2F47-A53C-150EBBFBD73F}" type="pres">
      <dgm:prSet presAssocID="{13E8DC3B-330C-7E47-9CDB-0F51A2F592AD}" presName="spComp" presStyleCnt="0"/>
      <dgm:spPr/>
    </dgm:pt>
    <dgm:pt modelId="{CEED8979-B6F1-364D-BAC9-2CF9C323D37E}" type="pres">
      <dgm:prSet presAssocID="{13E8DC3B-330C-7E47-9CDB-0F51A2F592AD}" presName="vSp" presStyleCnt="0"/>
      <dgm:spPr/>
    </dgm:pt>
    <dgm:pt modelId="{4C813DAD-3668-4A46-9CBC-4F6E5E729F21}" type="pres">
      <dgm:prSet presAssocID="{7AA7AB6C-FF84-FC4B-85A7-885361182B83}" presName="rectComp" presStyleCnt="0"/>
      <dgm:spPr/>
    </dgm:pt>
    <dgm:pt modelId="{C95C0176-DE55-814E-8254-849948C83879}" type="pres">
      <dgm:prSet presAssocID="{7AA7AB6C-FF84-FC4B-85A7-885361182B83}" presName="bgRect" presStyleLbl="bgShp" presStyleIdx="1" presStyleCnt="3"/>
      <dgm:spPr/>
      <dgm:t>
        <a:bodyPr/>
        <a:lstStyle/>
        <a:p>
          <a:endParaRPr lang="en-US"/>
        </a:p>
      </dgm:t>
    </dgm:pt>
    <dgm:pt modelId="{C7792E5B-612D-C545-8A01-024E7B07A0DA}" type="pres">
      <dgm:prSet presAssocID="{7AA7AB6C-FF84-FC4B-85A7-885361182B83}" presName="bgRectTx" presStyleLbl="bgShp" presStyleIdx="1" presStyleCnt="3">
        <dgm:presLayoutVars>
          <dgm:bulletEnabled val="1"/>
        </dgm:presLayoutVars>
      </dgm:prSet>
      <dgm:spPr/>
      <dgm:t>
        <a:bodyPr/>
        <a:lstStyle/>
        <a:p>
          <a:endParaRPr lang="en-US"/>
        </a:p>
      </dgm:t>
    </dgm:pt>
    <dgm:pt modelId="{7C5C4E14-B9EC-7E4B-90E7-475CF0592A4D}" type="pres">
      <dgm:prSet presAssocID="{7AA7AB6C-FF84-FC4B-85A7-885361182B83}" presName="spComp" presStyleCnt="0"/>
      <dgm:spPr/>
    </dgm:pt>
    <dgm:pt modelId="{43596520-EB8E-FE45-A538-C094488FF3B4}" type="pres">
      <dgm:prSet presAssocID="{7AA7AB6C-FF84-FC4B-85A7-885361182B83}" presName="vSp" presStyleCnt="0"/>
      <dgm:spPr/>
    </dgm:pt>
    <dgm:pt modelId="{6CD2F7AE-AF85-2941-BF00-A42A12C043C7}" type="pres">
      <dgm:prSet presAssocID="{E89DF1F2-F858-0F4E-A9D5-6F57B0FA7EAB}" presName="rectComp" presStyleCnt="0"/>
      <dgm:spPr/>
    </dgm:pt>
    <dgm:pt modelId="{30156ABA-E2BE-1846-BE8F-945D7E7DC81D}" type="pres">
      <dgm:prSet presAssocID="{E89DF1F2-F858-0F4E-A9D5-6F57B0FA7EAB}" presName="bgRect" presStyleLbl="bgShp" presStyleIdx="2" presStyleCnt="3"/>
      <dgm:spPr/>
      <dgm:t>
        <a:bodyPr/>
        <a:lstStyle/>
        <a:p>
          <a:endParaRPr lang="en-US"/>
        </a:p>
      </dgm:t>
    </dgm:pt>
    <dgm:pt modelId="{D83D1A40-CFFE-3044-A219-1343D23473AB}" type="pres">
      <dgm:prSet presAssocID="{E89DF1F2-F858-0F4E-A9D5-6F57B0FA7EAB}" presName="bgRectTx" presStyleLbl="bgShp" presStyleIdx="2" presStyleCnt="3">
        <dgm:presLayoutVars>
          <dgm:bulletEnabled val="1"/>
        </dgm:presLayoutVars>
      </dgm:prSet>
      <dgm:spPr/>
      <dgm:t>
        <a:bodyPr/>
        <a:lstStyle/>
        <a:p>
          <a:endParaRPr lang="en-US"/>
        </a:p>
      </dgm:t>
    </dgm:pt>
  </dgm:ptLst>
  <dgm:cxnLst>
    <dgm:cxn modelId="{555B9187-4419-4ACA-8909-270248A44B5C}" type="presOf" srcId="{13E8DC3B-330C-7E47-9CDB-0F51A2F592AD}" destId="{52F7601D-4A1F-8542-B9AF-967BC5B38C41}" srcOrd="1" destOrd="0" presId="urn:microsoft.com/office/officeart/2005/8/layout/hierarchy6"/>
    <dgm:cxn modelId="{8ADFF7A2-4944-8A4B-8C04-322D288A6A09}" srcId="{884AD06A-5F80-B145-A0F4-0FCB8A666E4B}" destId="{E04426D2-D29D-4742-9018-70585E1F2355}" srcOrd="0" destOrd="0" parTransId="{BF9E1D85-EDD6-AC42-8032-308EF84947ED}" sibTransId="{00DAEA23-4D45-9343-97AD-A04903D4CFD8}"/>
    <dgm:cxn modelId="{9769647B-8302-410C-9C66-1EF5E67844E2}" type="presOf" srcId="{148A6354-D508-A143-A106-DD3B74F16FEA}" destId="{23A5072D-7B71-6841-9679-1EBD3398FC41}" srcOrd="0" destOrd="0" presId="urn:microsoft.com/office/officeart/2005/8/layout/hierarchy6"/>
    <dgm:cxn modelId="{8B9A8025-D50F-4334-81FA-A54413F1B00E}" type="presOf" srcId="{B1A8C981-3FB2-0E44-A56B-B11F8C584E61}" destId="{4188916A-C765-7A41-9812-1AE1C94AF877}" srcOrd="0" destOrd="0" presId="urn:microsoft.com/office/officeart/2005/8/layout/hierarchy6"/>
    <dgm:cxn modelId="{180C76B4-B946-41AC-AE6B-59578595FF9B}" type="presOf" srcId="{E04426D2-D29D-4742-9018-70585E1F2355}" destId="{E0B55BF6-13EF-A445-B572-7B3F2CC415A0}" srcOrd="0" destOrd="0" presId="urn:microsoft.com/office/officeart/2005/8/layout/hierarchy6"/>
    <dgm:cxn modelId="{DA365A13-A206-414B-9AB2-258A801BC639}" type="presOf" srcId="{E89DF1F2-F858-0F4E-A9D5-6F57B0FA7EAB}" destId="{D83D1A40-CFFE-3044-A219-1343D23473AB}" srcOrd="1" destOrd="0" presId="urn:microsoft.com/office/officeart/2005/8/layout/hierarchy6"/>
    <dgm:cxn modelId="{484087CC-3922-47F9-8883-797EBE973390}" type="presOf" srcId="{E89DF1F2-F858-0F4E-A9D5-6F57B0FA7EAB}" destId="{30156ABA-E2BE-1846-BE8F-945D7E7DC81D}" srcOrd="0" destOrd="0" presId="urn:microsoft.com/office/officeart/2005/8/layout/hierarchy6"/>
    <dgm:cxn modelId="{EC0726E2-7C47-194C-B976-F10EB064B908}" srcId="{E04426D2-D29D-4742-9018-70585E1F2355}" destId="{B1A8C981-3FB2-0E44-A56B-B11F8C584E61}" srcOrd="0" destOrd="0" parTransId="{FD5F0CE8-D340-3B44-B3BC-1249BB4F1218}" sibTransId="{3D2E04F7-D830-3949-BE1D-F005533D6417}"/>
    <dgm:cxn modelId="{CA2B8A3F-B681-4DF2-90D0-DE6C0EEF29E8}" type="presOf" srcId="{FD5F0CE8-D340-3B44-B3BC-1249BB4F1218}" destId="{94F44159-64B9-744F-B4DE-406FFAE022D6}" srcOrd="0" destOrd="0" presId="urn:microsoft.com/office/officeart/2005/8/layout/hierarchy6"/>
    <dgm:cxn modelId="{A3F1A242-1B34-BF4A-B3F9-520CC5DE6936}" srcId="{884AD06A-5F80-B145-A0F4-0FCB8A666E4B}" destId="{E89DF1F2-F858-0F4E-A9D5-6F57B0FA7EAB}" srcOrd="3" destOrd="0" parTransId="{0E07C387-C980-2947-98AB-A500FF47FEF6}" sibTransId="{7EBF3B28-D39E-4846-AB59-03A4B9E4C689}"/>
    <dgm:cxn modelId="{28C13D74-5876-D546-811A-A74D0BC40F83}" srcId="{B1A8C981-3FB2-0E44-A56B-B11F8C584E61}" destId="{148A6354-D508-A143-A106-DD3B74F16FEA}" srcOrd="0" destOrd="0" parTransId="{8DE1ED5B-D54A-804D-8EE2-9B944F616304}" sibTransId="{925CB524-46FC-9349-8851-E1D041C2A462}"/>
    <dgm:cxn modelId="{DD315798-B0C7-44C5-B6B9-DEC8BCA14AC4}" type="presOf" srcId="{8DE1ED5B-D54A-804D-8EE2-9B944F616304}" destId="{2AF42A91-4FD7-8241-BDD4-AE18E9BE07E4}" srcOrd="0" destOrd="0" presId="urn:microsoft.com/office/officeart/2005/8/layout/hierarchy6"/>
    <dgm:cxn modelId="{A4FC4CC7-2C1B-47CA-88A3-4989B4A37326}" type="presOf" srcId="{7AA7AB6C-FF84-FC4B-85A7-885361182B83}" destId="{C95C0176-DE55-814E-8254-849948C83879}" srcOrd="0" destOrd="0" presId="urn:microsoft.com/office/officeart/2005/8/layout/hierarchy6"/>
    <dgm:cxn modelId="{27BF573C-E25B-42CD-8C37-88E83FC75CEC}" type="presOf" srcId="{7AA7AB6C-FF84-FC4B-85A7-885361182B83}" destId="{C7792E5B-612D-C545-8A01-024E7B07A0DA}" srcOrd="1" destOrd="0" presId="urn:microsoft.com/office/officeart/2005/8/layout/hierarchy6"/>
    <dgm:cxn modelId="{2C1DD517-90B1-4ED8-8382-AB1630C3E676}" type="presOf" srcId="{884AD06A-5F80-B145-A0F4-0FCB8A666E4B}" destId="{CE29C8E0-2C2C-E647-B668-1B70B6AD8FBD}" srcOrd="0" destOrd="0" presId="urn:microsoft.com/office/officeart/2005/8/layout/hierarchy6"/>
    <dgm:cxn modelId="{F5596991-F26F-404E-A475-33B7660128F0}" srcId="{884AD06A-5F80-B145-A0F4-0FCB8A666E4B}" destId="{13E8DC3B-330C-7E47-9CDB-0F51A2F592AD}" srcOrd="1" destOrd="0" parTransId="{2A797179-BB0B-2648-B5C8-3C21F6F326CC}" sibTransId="{62A2C767-3C96-4646-A40A-6F8FD8FB4D3B}"/>
    <dgm:cxn modelId="{04ADBECE-BE4E-F54F-836E-0DE65DDB2AD2}" srcId="{884AD06A-5F80-B145-A0F4-0FCB8A666E4B}" destId="{7AA7AB6C-FF84-FC4B-85A7-885361182B83}" srcOrd="2" destOrd="0" parTransId="{DF8D817E-DCDA-EB48-AF73-69B6DD5BDA05}" sibTransId="{2CC24670-0FF8-8047-A230-86D7B2136C96}"/>
    <dgm:cxn modelId="{2F458418-5401-4D66-8213-8F5EFC4658F9}" type="presOf" srcId="{13E8DC3B-330C-7E47-9CDB-0F51A2F592AD}" destId="{4B75F6F5-6736-6241-ADEE-2E7216095C59}" srcOrd="0" destOrd="0" presId="urn:microsoft.com/office/officeart/2005/8/layout/hierarchy6"/>
    <dgm:cxn modelId="{486CAFAA-BDD9-41D6-8DA2-D4CD8B749882}" type="presParOf" srcId="{CE29C8E0-2C2C-E647-B668-1B70B6AD8FBD}" destId="{60A3386A-8B2A-734E-88AA-7BD9805A7913}" srcOrd="0" destOrd="0" presId="urn:microsoft.com/office/officeart/2005/8/layout/hierarchy6"/>
    <dgm:cxn modelId="{C2BFE76A-1F28-4611-87C5-1267C3461EEB}" type="presParOf" srcId="{60A3386A-8B2A-734E-88AA-7BD9805A7913}" destId="{6E1B1F1C-3529-504D-9031-FCB4DE717DC7}" srcOrd="0" destOrd="0" presId="urn:microsoft.com/office/officeart/2005/8/layout/hierarchy6"/>
    <dgm:cxn modelId="{6E5A5403-3932-47B5-90D2-5BDEF2527853}" type="presParOf" srcId="{60A3386A-8B2A-734E-88AA-7BD9805A7913}" destId="{547231B0-62F7-5646-896F-16ACC57E388C}" srcOrd="1" destOrd="0" presId="urn:microsoft.com/office/officeart/2005/8/layout/hierarchy6"/>
    <dgm:cxn modelId="{1DE5D450-09D3-47D3-BDF6-F45B9CD5E317}" type="presParOf" srcId="{547231B0-62F7-5646-896F-16ACC57E388C}" destId="{699D3A78-DE06-3D4C-9340-D0C0276A4F0C}" srcOrd="0" destOrd="0" presId="urn:microsoft.com/office/officeart/2005/8/layout/hierarchy6"/>
    <dgm:cxn modelId="{043B3F8F-706E-41F2-85CD-39FB339A213C}" type="presParOf" srcId="{699D3A78-DE06-3D4C-9340-D0C0276A4F0C}" destId="{E0B55BF6-13EF-A445-B572-7B3F2CC415A0}" srcOrd="0" destOrd="0" presId="urn:microsoft.com/office/officeart/2005/8/layout/hierarchy6"/>
    <dgm:cxn modelId="{6BF78047-BE2E-434A-9F10-AE49C2290086}" type="presParOf" srcId="{699D3A78-DE06-3D4C-9340-D0C0276A4F0C}" destId="{0312F6D1-39BC-5A4A-9198-A9A19B53F94C}" srcOrd="1" destOrd="0" presId="urn:microsoft.com/office/officeart/2005/8/layout/hierarchy6"/>
    <dgm:cxn modelId="{56C442C7-E35B-4889-B963-68370E6F6595}" type="presParOf" srcId="{0312F6D1-39BC-5A4A-9198-A9A19B53F94C}" destId="{94F44159-64B9-744F-B4DE-406FFAE022D6}" srcOrd="0" destOrd="0" presId="urn:microsoft.com/office/officeart/2005/8/layout/hierarchy6"/>
    <dgm:cxn modelId="{9406EA15-9949-402E-8046-0B1E37855A85}" type="presParOf" srcId="{0312F6D1-39BC-5A4A-9198-A9A19B53F94C}" destId="{E6D7EC81-367E-4B43-9000-68CC5EF41784}" srcOrd="1" destOrd="0" presId="urn:microsoft.com/office/officeart/2005/8/layout/hierarchy6"/>
    <dgm:cxn modelId="{C462398C-A51E-4313-8604-888E5B7F2C6E}" type="presParOf" srcId="{E6D7EC81-367E-4B43-9000-68CC5EF41784}" destId="{4188916A-C765-7A41-9812-1AE1C94AF877}" srcOrd="0" destOrd="0" presId="urn:microsoft.com/office/officeart/2005/8/layout/hierarchy6"/>
    <dgm:cxn modelId="{08E72C0D-CF58-41DD-9BCA-B6FCF04005D9}" type="presParOf" srcId="{E6D7EC81-367E-4B43-9000-68CC5EF41784}" destId="{15652D87-7345-FC45-8466-633B9B9AAD36}" srcOrd="1" destOrd="0" presId="urn:microsoft.com/office/officeart/2005/8/layout/hierarchy6"/>
    <dgm:cxn modelId="{1634C3C3-8EA3-460C-BC60-1CC15A6F0B24}" type="presParOf" srcId="{15652D87-7345-FC45-8466-633B9B9AAD36}" destId="{2AF42A91-4FD7-8241-BDD4-AE18E9BE07E4}" srcOrd="0" destOrd="0" presId="urn:microsoft.com/office/officeart/2005/8/layout/hierarchy6"/>
    <dgm:cxn modelId="{EB7F6E22-06CB-4B6C-8FF2-225D4FFC62EE}" type="presParOf" srcId="{15652D87-7345-FC45-8466-633B9B9AAD36}" destId="{61918D8D-F6CF-694D-8CA5-FB9F495E796D}" srcOrd="1" destOrd="0" presId="urn:microsoft.com/office/officeart/2005/8/layout/hierarchy6"/>
    <dgm:cxn modelId="{A21FFC1A-E659-4CB6-B28E-2C2D607068C4}" type="presParOf" srcId="{61918D8D-F6CF-694D-8CA5-FB9F495E796D}" destId="{23A5072D-7B71-6841-9679-1EBD3398FC41}" srcOrd="0" destOrd="0" presId="urn:microsoft.com/office/officeart/2005/8/layout/hierarchy6"/>
    <dgm:cxn modelId="{E2FA12E3-87B6-4EEB-B1FD-759D228C4090}" type="presParOf" srcId="{61918D8D-F6CF-694D-8CA5-FB9F495E796D}" destId="{66C44630-1539-7E4F-898A-0075F230C775}" srcOrd="1" destOrd="0" presId="urn:microsoft.com/office/officeart/2005/8/layout/hierarchy6"/>
    <dgm:cxn modelId="{28525EEE-CF2C-4EB0-9B16-910FB555D5C9}" type="presParOf" srcId="{CE29C8E0-2C2C-E647-B668-1B70B6AD8FBD}" destId="{3CEC7A27-ED84-9149-9742-6C2ED92AE4F7}" srcOrd="1" destOrd="0" presId="urn:microsoft.com/office/officeart/2005/8/layout/hierarchy6"/>
    <dgm:cxn modelId="{5EFC09D8-BBFA-41C0-BEC5-1C586F719BCA}" type="presParOf" srcId="{3CEC7A27-ED84-9149-9742-6C2ED92AE4F7}" destId="{5BF14940-2119-F944-B1C0-4B5A71794190}" srcOrd="0" destOrd="0" presId="urn:microsoft.com/office/officeart/2005/8/layout/hierarchy6"/>
    <dgm:cxn modelId="{C3933189-8056-4949-AA1A-4421BA605142}" type="presParOf" srcId="{5BF14940-2119-F944-B1C0-4B5A71794190}" destId="{4B75F6F5-6736-6241-ADEE-2E7216095C59}" srcOrd="0" destOrd="0" presId="urn:microsoft.com/office/officeart/2005/8/layout/hierarchy6"/>
    <dgm:cxn modelId="{BA732FE0-C5E3-4977-BA0D-49605B266DF7}" type="presParOf" srcId="{5BF14940-2119-F944-B1C0-4B5A71794190}" destId="{52F7601D-4A1F-8542-B9AF-967BC5B38C41}" srcOrd="1" destOrd="0" presId="urn:microsoft.com/office/officeart/2005/8/layout/hierarchy6"/>
    <dgm:cxn modelId="{1AD0665C-F6A1-4532-A5B4-A4533BAED1D0}" type="presParOf" srcId="{3CEC7A27-ED84-9149-9742-6C2ED92AE4F7}" destId="{7FCC1D9F-8EF0-2F47-A53C-150EBBFBD73F}" srcOrd="1" destOrd="0" presId="urn:microsoft.com/office/officeart/2005/8/layout/hierarchy6"/>
    <dgm:cxn modelId="{0CF5F24A-97A0-4F0B-B5F2-F00CCF2F2877}" type="presParOf" srcId="{7FCC1D9F-8EF0-2F47-A53C-150EBBFBD73F}" destId="{CEED8979-B6F1-364D-BAC9-2CF9C323D37E}" srcOrd="0" destOrd="0" presId="urn:microsoft.com/office/officeart/2005/8/layout/hierarchy6"/>
    <dgm:cxn modelId="{9CB02C1A-8E9A-48D7-972B-4FF302B30F1C}" type="presParOf" srcId="{3CEC7A27-ED84-9149-9742-6C2ED92AE4F7}" destId="{4C813DAD-3668-4A46-9CBC-4F6E5E729F21}" srcOrd="2" destOrd="0" presId="urn:microsoft.com/office/officeart/2005/8/layout/hierarchy6"/>
    <dgm:cxn modelId="{F43FF300-BBD0-47F3-8230-0B780CAF70B7}" type="presParOf" srcId="{4C813DAD-3668-4A46-9CBC-4F6E5E729F21}" destId="{C95C0176-DE55-814E-8254-849948C83879}" srcOrd="0" destOrd="0" presId="urn:microsoft.com/office/officeart/2005/8/layout/hierarchy6"/>
    <dgm:cxn modelId="{D9E5DAE0-6666-4A7C-AE37-7050AAC93FE5}" type="presParOf" srcId="{4C813DAD-3668-4A46-9CBC-4F6E5E729F21}" destId="{C7792E5B-612D-C545-8A01-024E7B07A0DA}" srcOrd="1" destOrd="0" presId="urn:microsoft.com/office/officeart/2005/8/layout/hierarchy6"/>
    <dgm:cxn modelId="{9BF156C5-9DFE-44E5-9DBD-D28AE688AB78}" type="presParOf" srcId="{3CEC7A27-ED84-9149-9742-6C2ED92AE4F7}" destId="{7C5C4E14-B9EC-7E4B-90E7-475CF0592A4D}" srcOrd="3" destOrd="0" presId="urn:microsoft.com/office/officeart/2005/8/layout/hierarchy6"/>
    <dgm:cxn modelId="{56C93AC7-8C14-40BA-B81C-FBCA3D066AE4}" type="presParOf" srcId="{7C5C4E14-B9EC-7E4B-90E7-475CF0592A4D}" destId="{43596520-EB8E-FE45-A538-C094488FF3B4}" srcOrd="0" destOrd="0" presId="urn:microsoft.com/office/officeart/2005/8/layout/hierarchy6"/>
    <dgm:cxn modelId="{8392AB30-7BD5-4D09-9E83-D77FE4A54612}" type="presParOf" srcId="{3CEC7A27-ED84-9149-9742-6C2ED92AE4F7}" destId="{6CD2F7AE-AF85-2941-BF00-A42A12C043C7}" srcOrd="4" destOrd="0" presId="urn:microsoft.com/office/officeart/2005/8/layout/hierarchy6"/>
    <dgm:cxn modelId="{D1CF0392-9569-4508-91F8-21B8FE028F8C}" type="presParOf" srcId="{6CD2F7AE-AF85-2941-BF00-A42A12C043C7}" destId="{30156ABA-E2BE-1846-BE8F-945D7E7DC81D}" srcOrd="0" destOrd="0" presId="urn:microsoft.com/office/officeart/2005/8/layout/hierarchy6"/>
    <dgm:cxn modelId="{6A3C0574-A55D-4C6C-8B04-6E28F8B4F8B5}" type="presParOf" srcId="{6CD2F7AE-AF85-2941-BF00-A42A12C043C7}" destId="{D83D1A40-CFFE-3044-A219-1343D23473A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ECAA89-ED66-BD4D-B153-661B03D923F6}" type="doc">
      <dgm:prSet loTypeId="urn:microsoft.com/office/officeart/2005/8/layout/hierarchy4" loCatId="" qsTypeId="urn:microsoft.com/office/officeart/2005/8/quickstyle/simple1" qsCatId="simple" csTypeId="urn:microsoft.com/office/officeart/2005/8/colors/colorful2" csCatId="colorful" phldr="1"/>
      <dgm:spPr/>
      <dgm:t>
        <a:bodyPr/>
        <a:lstStyle/>
        <a:p>
          <a:endParaRPr lang="en-US"/>
        </a:p>
      </dgm:t>
    </dgm:pt>
    <dgm:pt modelId="{985EEA28-C880-944D-8D66-958F3E24B56E}">
      <dgm:prSet phldrT="[Text]" custT="1"/>
      <dgm:spPr/>
      <dgm:t>
        <a:bodyPr lIns="90000"/>
        <a:lstStyle/>
        <a:p>
          <a:r>
            <a:rPr lang="en-US" sz="2400"/>
            <a:t>Members (5) </a:t>
          </a:r>
        </a:p>
      </dgm:t>
    </dgm:pt>
    <dgm:pt modelId="{0EC03AD2-4A87-B644-BB06-1D73A1A5D1E5}" type="parTrans" cxnId="{E8696A3D-1E4A-0448-A569-C93E5AFA20C0}">
      <dgm:prSet/>
      <dgm:spPr/>
      <dgm:t>
        <a:bodyPr/>
        <a:lstStyle/>
        <a:p>
          <a:endParaRPr lang="en-US"/>
        </a:p>
      </dgm:t>
    </dgm:pt>
    <dgm:pt modelId="{FDE59471-9138-7E44-A529-6E665621DB10}" type="sibTrans" cxnId="{E8696A3D-1E4A-0448-A569-C93E5AFA20C0}">
      <dgm:prSet/>
      <dgm:spPr/>
      <dgm:t>
        <a:bodyPr/>
        <a:lstStyle/>
        <a:p>
          <a:endParaRPr lang="en-US"/>
        </a:p>
      </dgm:t>
    </dgm:pt>
    <dgm:pt modelId="{F380D56B-5116-DA49-B329-22B1A8234675}">
      <dgm:prSet phldrT="[Text]" custT="1"/>
      <dgm:spPr>
        <a:solidFill>
          <a:schemeClr val="accent5">
            <a:lumMod val="60000"/>
            <a:lumOff val="40000"/>
          </a:schemeClr>
        </a:solidFill>
      </dgm:spPr>
      <dgm:t>
        <a:bodyPr/>
        <a:lstStyle/>
        <a:p>
          <a:r>
            <a:rPr lang="en-US" sz="2400" dirty="0"/>
            <a:t>Trust Board (6)</a:t>
          </a:r>
        </a:p>
      </dgm:t>
    </dgm:pt>
    <dgm:pt modelId="{31134FDD-8D98-3148-A8B2-E06E08473434}" type="parTrans" cxnId="{86A0E84D-5638-2A45-B460-9C5089801263}">
      <dgm:prSet/>
      <dgm:spPr/>
      <dgm:t>
        <a:bodyPr/>
        <a:lstStyle/>
        <a:p>
          <a:endParaRPr lang="en-US"/>
        </a:p>
      </dgm:t>
    </dgm:pt>
    <dgm:pt modelId="{0F19257F-DE7B-7A47-B954-98F2A748DAE5}" type="sibTrans" cxnId="{86A0E84D-5638-2A45-B460-9C5089801263}">
      <dgm:prSet/>
      <dgm:spPr/>
      <dgm:t>
        <a:bodyPr/>
        <a:lstStyle/>
        <a:p>
          <a:endParaRPr lang="en-US"/>
        </a:p>
      </dgm:t>
    </dgm:pt>
    <dgm:pt modelId="{6C76742A-84A5-5F48-8894-B4D5A76795A5}">
      <dgm:prSet phldrT="[Text]" custT="1"/>
      <dgm:spPr>
        <a:solidFill>
          <a:schemeClr val="accent1">
            <a:lumMod val="60000"/>
            <a:lumOff val="40000"/>
          </a:schemeClr>
        </a:solidFill>
      </dgm:spPr>
      <dgm:t>
        <a:bodyPr/>
        <a:lstStyle/>
        <a:p>
          <a:r>
            <a:rPr lang="en-US" sz="2400" dirty="0"/>
            <a:t>Catholic Executive Officer</a:t>
          </a:r>
        </a:p>
      </dgm:t>
    </dgm:pt>
    <dgm:pt modelId="{776FDA75-06A7-8D47-B39E-45D53921BCDC}" type="parTrans" cxnId="{FE5E4D2C-E75A-A147-ADB2-BF7EC01919B8}">
      <dgm:prSet/>
      <dgm:spPr/>
      <dgm:t>
        <a:bodyPr/>
        <a:lstStyle/>
        <a:p>
          <a:endParaRPr lang="en-US"/>
        </a:p>
      </dgm:t>
    </dgm:pt>
    <dgm:pt modelId="{B2E17B49-EC93-9E44-A398-604E7153178F}" type="sibTrans" cxnId="{FE5E4D2C-E75A-A147-ADB2-BF7EC01919B8}">
      <dgm:prSet/>
      <dgm:spPr/>
      <dgm:t>
        <a:bodyPr/>
        <a:lstStyle/>
        <a:p>
          <a:endParaRPr lang="en-US"/>
        </a:p>
      </dgm:t>
    </dgm:pt>
    <dgm:pt modelId="{66BA1559-473C-B14A-9C41-15E052BEEF07}">
      <dgm:prSet/>
      <dgm:spPr/>
      <dgm:t>
        <a:bodyPr/>
        <a:lstStyle/>
        <a:p>
          <a:endParaRPr lang="en-US" dirty="0"/>
        </a:p>
        <a:p>
          <a:r>
            <a:rPr lang="en-US" dirty="0"/>
            <a:t>Chief Financial Officer </a:t>
          </a:r>
        </a:p>
        <a:p>
          <a:endParaRPr lang="en-US" dirty="0"/>
        </a:p>
      </dgm:t>
    </dgm:pt>
    <dgm:pt modelId="{598A7345-B3CA-944C-AB2A-326155CB2D6D}" type="parTrans" cxnId="{6A42F0B0-3710-6B48-A953-7E95E0FE507E}">
      <dgm:prSet/>
      <dgm:spPr/>
      <dgm:t>
        <a:bodyPr/>
        <a:lstStyle/>
        <a:p>
          <a:endParaRPr lang="en-US"/>
        </a:p>
      </dgm:t>
    </dgm:pt>
    <dgm:pt modelId="{F5F8B61D-2061-E248-B343-0D81298D5902}" type="sibTrans" cxnId="{6A42F0B0-3710-6B48-A953-7E95E0FE507E}">
      <dgm:prSet/>
      <dgm:spPr/>
      <dgm:t>
        <a:bodyPr/>
        <a:lstStyle/>
        <a:p>
          <a:endParaRPr lang="en-US"/>
        </a:p>
      </dgm:t>
    </dgm:pt>
    <dgm:pt modelId="{0DF637D7-430B-0344-B2B2-A9388703D468}">
      <dgm:prSet/>
      <dgm:spPr/>
      <dgm:t>
        <a:bodyPr/>
        <a:lstStyle/>
        <a:p>
          <a:r>
            <a:rPr lang="en-US" dirty="0"/>
            <a:t>Academy Headteachers</a:t>
          </a:r>
        </a:p>
      </dgm:t>
    </dgm:pt>
    <dgm:pt modelId="{A47B358C-F3C9-DE40-9421-0ABE5EF7AB7C}" type="parTrans" cxnId="{2F978449-BC8C-A34B-BFEC-1C719E558223}">
      <dgm:prSet/>
      <dgm:spPr/>
      <dgm:t>
        <a:bodyPr/>
        <a:lstStyle/>
        <a:p>
          <a:endParaRPr lang="en-US"/>
        </a:p>
      </dgm:t>
    </dgm:pt>
    <dgm:pt modelId="{2628BB8F-F3B7-6E49-88F6-9C28B7BAA54B}" type="sibTrans" cxnId="{2F978449-BC8C-A34B-BFEC-1C719E558223}">
      <dgm:prSet/>
      <dgm:spPr/>
      <dgm:t>
        <a:bodyPr/>
        <a:lstStyle/>
        <a:p>
          <a:endParaRPr lang="en-US"/>
        </a:p>
      </dgm:t>
    </dgm:pt>
    <dgm:pt modelId="{1F395D6A-C4CF-FB4F-9E4F-145E023768AE}">
      <dgm:prSet/>
      <dgm:spPr/>
      <dgm:t>
        <a:bodyPr lIns="72000" tIns="72000" rIns="72000" bIns="72000"/>
        <a:lstStyle/>
        <a:p>
          <a:r>
            <a:rPr lang="en-US" dirty="0"/>
            <a:t>Local Governing Bodies</a:t>
          </a:r>
        </a:p>
        <a:p>
          <a:r>
            <a:rPr lang="en-US" dirty="0"/>
            <a:t>(7 FG, 2 Parent, 1 staff &amp; 1 community)</a:t>
          </a:r>
        </a:p>
      </dgm:t>
    </dgm:pt>
    <dgm:pt modelId="{88433E22-6EC5-8E40-9CF4-CEA6FD28D4B4}" type="parTrans" cxnId="{E77846D3-01A7-0247-A516-82B1B73D8CE5}">
      <dgm:prSet/>
      <dgm:spPr/>
      <dgm:t>
        <a:bodyPr/>
        <a:lstStyle/>
        <a:p>
          <a:endParaRPr lang="en-US"/>
        </a:p>
      </dgm:t>
    </dgm:pt>
    <dgm:pt modelId="{A3B45B5A-8A5D-DF49-82E1-F6E2E2649EA8}" type="sibTrans" cxnId="{E77846D3-01A7-0247-A516-82B1B73D8CE5}">
      <dgm:prSet/>
      <dgm:spPr/>
      <dgm:t>
        <a:bodyPr/>
        <a:lstStyle/>
        <a:p>
          <a:endParaRPr lang="en-US"/>
        </a:p>
      </dgm:t>
    </dgm:pt>
    <dgm:pt modelId="{928D93FA-E2C9-4349-88DC-2D743DD18EBC}" type="pres">
      <dgm:prSet presAssocID="{88ECAA89-ED66-BD4D-B153-661B03D923F6}" presName="Name0" presStyleCnt="0">
        <dgm:presLayoutVars>
          <dgm:chPref val="1"/>
          <dgm:dir/>
          <dgm:animOne val="branch"/>
          <dgm:animLvl val="lvl"/>
          <dgm:resizeHandles/>
        </dgm:presLayoutVars>
      </dgm:prSet>
      <dgm:spPr/>
      <dgm:t>
        <a:bodyPr/>
        <a:lstStyle/>
        <a:p>
          <a:endParaRPr lang="en-US"/>
        </a:p>
      </dgm:t>
    </dgm:pt>
    <dgm:pt modelId="{C0E576CE-3CBA-9141-BD92-C0BD5F6EEA7C}" type="pres">
      <dgm:prSet presAssocID="{985EEA28-C880-944D-8D66-958F3E24B56E}" presName="vertOne" presStyleCnt="0"/>
      <dgm:spPr/>
    </dgm:pt>
    <dgm:pt modelId="{42DD68E6-FDDE-D14D-8761-48483B45D6CA}" type="pres">
      <dgm:prSet presAssocID="{985EEA28-C880-944D-8D66-958F3E24B56E}" presName="txOne" presStyleLbl="node0" presStyleIdx="0" presStyleCnt="1" custScaleX="46124" custScaleY="43530" custLinFactNeighborX="276" custLinFactNeighborY="-2127">
        <dgm:presLayoutVars>
          <dgm:chPref val="3"/>
        </dgm:presLayoutVars>
      </dgm:prSet>
      <dgm:spPr/>
      <dgm:t>
        <a:bodyPr/>
        <a:lstStyle/>
        <a:p>
          <a:endParaRPr lang="en-US"/>
        </a:p>
      </dgm:t>
    </dgm:pt>
    <dgm:pt modelId="{DF42BB66-18F4-EA4B-9F60-14373095435D}" type="pres">
      <dgm:prSet presAssocID="{985EEA28-C880-944D-8D66-958F3E24B56E}" presName="parTransOne" presStyleCnt="0"/>
      <dgm:spPr/>
    </dgm:pt>
    <dgm:pt modelId="{F1BBF72C-6C87-E149-B91C-18D05AD2F036}" type="pres">
      <dgm:prSet presAssocID="{985EEA28-C880-944D-8D66-958F3E24B56E}" presName="horzOne" presStyleCnt="0"/>
      <dgm:spPr/>
    </dgm:pt>
    <dgm:pt modelId="{C1645079-04AB-3840-A224-9F2989ECB7A2}" type="pres">
      <dgm:prSet presAssocID="{F380D56B-5116-DA49-B329-22B1A8234675}" presName="vertTwo" presStyleCnt="0"/>
      <dgm:spPr/>
    </dgm:pt>
    <dgm:pt modelId="{2642C654-68B8-5748-9122-B07D5070F81C}" type="pres">
      <dgm:prSet presAssocID="{F380D56B-5116-DA49-B329-22B1A8234675}" presName="txTwo" presStyleLbl="node2" presStyleIdx="0" presStyleCnt="1" custScaleX="71016" custScaleY="42326" custLinFactNeighborY="-9127">
        <dgm:presLayoutVars>
          <dgm:chPref val="3"/>
        </dgm:presLayoutVars>
      </dgm:prSet>
      <dgm:spPr/>
      <dgm:t>
        <a:bodyPr/>
        <a:lstStyle/>
        <a:p>
          <a:endParaRPr lang="en-US"/>
        </a:p>
      </dgm:t>
    </dgm:pt>
    <dgm:pt modelId="{22630B83-6FBA-5E45-B4F3-AA398B87E055}" type="pres">
      <dgm:prSet presAssocID="{F380D56B-5116-DA49-B329-22B1A8234675}" presName="parTransTwo" presStyleCnt="0"/>
      <dgm:spPr/>
    </dgm:pt>
    <dgm:pt modelId="{58B02607-53D6-0942-BE38-6BCF97F53607}" type="pres">
      <dgm:prSet presAssocID="{F380D56B-5116-DA49-B329-22B1A8234675}" presName="horzTwo" presStyleCnt="0"/>
      <dgm:spPr/>
    </dgm:pt>
    <dgm:pt modelId="{7C0E84D6-101A-244A-AF71-2F30ECDBBB32}" type="pres">
      <dgm:prSet presAssocID="{6C76742A-84A5-5F48-8894-B4D5A76795A5}" presName="vertThree" presStyleCnt="0"/>
      <dgm:spPr/>
    </dgm:pt>
    <dgm:pt modelId="{61DB6F52-C455-064B-B7FE-9241F39E1A46}" type="pres">
      <dgm:prSet presAssocID="{6C76742A-84A5-5F48-8894-B4D5A76795A5}" presName="txThree" presStyleLbl="node3" presStyleIdx="0" presStyleCnt="1" custScaleX="70740" custScaleY="39470">
        <dgm:presLayoutVars>
          <dgm:chPref val="3"/>
        </dgm:presLayoutVars>
      </dgm:prSet>
      <dgm:spPr/>
      <dgm:t>
        <a:bodyPr/>
        <a:lstStyle/>
        <a:p>
          <a:endParaRPr lang="en-US"/>
        </a:p>
      </dgm:t>
    </dgm:pt>
    <dgm:pt modelId="{78CC9B86-1FDC-3D45-9724-6EC7002D39E2}" type="pres">
      <dgm:prSet presAssocID="{6C76742A-84A5-5F48-8894-B4D5A76795A5}" presName="parTransThree" presStyleCnt="0"/>
      <dgm:spPr/>
    </dgm:pt>
    <dgm:pt modelId="{95A0A3D6-4897-554C-B222-456E64F47F18}" type="pres">
      <dgm:prSet presAssocID="{6C76742A-84A5-5F48-8894-B4D5A76795A5}" presName="horzThree" presStyleCnt="0"/>
      <dgm:spPr/>
    </dgm:pt>
    <dgm:pt modelId="{16D8AB29-EF56-3447-B2AF-1345A3CCA3CF}" type="pres">
      <dgm:prSet presAssocID="{66BA1559-473C-B14A-9C41-15E052BEEF07}" presName="vertFour" presStyleCnt="0">
        <dgm:presLayoutVars>
          <dgm:chPref val="3"/>
        </dgm:presLayoutVars>
      </dgm:prSet>
      <dgm:spPr/>
    </dgm:pt>
    <dgm:pt modelId="{5DFB22F3-B4D4-7249-9A07-DA342C5A246E}" type="pres">
      <dgm:prSet presAssocID="{66BA1559-473C-B14A-9C41-15E052BEEF07}" presName="txFour" presStyleLbl="node4" presStyleIdx="0" presStyleCnt="3" custScaleX="65151" custScaleY="70778" custLinFactNeighborX="-387" custLinFactNeighborY="-40">
        <dgm:presLayoutVars>
          <dgm:chPref val="3"/>
        </dgm:presLayoutVars>
      </dgm:prSet>
      <dgm:spPr/>
      <dgm:t>
        <a:bodyPr/>
        <a:lstStyle/>
        <a:p>
          <a:endParaRPr lang="en-US"/>
        </a:p>
      </dgm:t>
    </dgm:pt>
    <dgm:pt modelId="{D48A8445-20C0-5B4F-85C7-D9309FECE780}" type="pres">
      <dgm:prSet presAssocID="{66BA1559-473C-B14A-9C41-15E052BEEF07}" presName="horzFour" presStyleCnt="0"/>
      <dgm:spPr/>
    </dgm:pt>
    <dgm:pt modelId="{7EB25ABC-0816-6943-85A0-07C8299A028A}" type="pres">
      <dgm:prSet presAssocID="{F5F8B61D-2061-E248-B343-0D81298D5902}" presName="sibSpaceFour" presStyleCnt="0"/>
      <dgm:spPr/>
    </dgm:pt>
    <dgm:pt modelId="{FA4796C0-583A-FD4F-8E6A-A444E23AD01C}" type="pres">
      <dgm:prSet presAssocID="{0DF637D7-430B-0344-B2B2-A9388703D468}" presName="vertFour" presStyleCnt="0">
        <dgm:presLayoutVars>
          <dgm:chPref val="3"/>
        </dgm:presLayoutVars>
      </dgm:prSet>
      <dgm:spPr/>
    </dgm:pt>
    <dgm:pt modelId="{7FD5B40F-B72B-844D-9699-F4F9FD3F9B6C}" type="pres">
      <dgm:prSet presAssocID="{0DF637D7-430B-0344-B2B2-A9388703D468}" presName="txFour" presStyleLbl="node4" presStyleIdx="1" presStyleCnt="3" custScaleX="65014" custScaleY="70064">
        <dgm:presLayoutVars>
          <dgm:chPref val="3"/>
        </dgm:presLayoutVars>
      </dgm:prSet>
      <dgm:spPr/>
      <dgm:t>
        <a:bodyPr/>
        <a:lstStyle/>
        <a:p>
          <a:endParaRPr lang="en-US"/>
        </a:p>
      </dgm:t>
    </dgm:pt>
    <dgm:pt modelId="{080A46A3-50FD-BD4C-B02D-3F58E28F985A}" type="pres">
      <dgm:prSet presAssocID="{0DF637D7-430B-0344-B2B2-A9388703D468}" presName="horzFour" presStyleCnt="0"/>
      <dgm:spPr/>
    </dgm:pt>
    <dgm:pt modelId="{580A236F-8680-AB47-B280-43C750AB2027}" type="pres">
      <dgm:prSet presAssocID="{2628BB8F-F3B7-6E49-88F6-9C28B7BAA54B}" presName="sibSpaceFour" presStyleCnt="0"/>
      <dgm:spPr/>
    </dgm:pt>
    <dgm:pt modelId="{FE2CEB08-8217-1C45-ACA6-61EA46C556EF}" type="pres">
      <dgm:prSet presAssocID="{1F395D6A-C4CF-FB4F-9E4F-145E023768AE}" presName="vertFour" presStyleCnt="0">
        <dgm:presLayoutVars>
          <dgm:chPref val="3"/>
        </dgm:presLayoutVars>
      </dgm:prSet>
      <dgm:spPr/>
    </dgm:pt>
    <dgm:pt modelId="{ECC2D922-E2AB-BE49-BB9D-5EEF7E917238}" type="pres">
      <dgm:prSet presAssocID="{1F395D6A-C4CF-FB4F-9E4F-145E023768AE}" presName="txFour" presStyleLbl="node4" presStyleIdx="2" presStyleCnt="3" custScaleX="71596" custScaleY="71816">
        <dgm:presLayoutVars>
          <dgm:chPref val="3"/>
        </dgm:presLayoutVars>
      </dgm:prSet>
      <dgm:spPr/>
      <dgm:t>
        <a:bodyPr/>
        <a:lstStyle/>
        <a:p>
          <a:endParaRPr lang="en-US"/>
        </a:p>
      </dgm:t>
    </dgm:pt>
    <dgm:pt modelId="{0940136D-A173-5244-905A-D898380DEF98}" type="pres">
      <dgm:prSet presAssocID="{1F395D6A-C4CF-FB4F-9E4F-145E023768AE}" presName="horzFour" presStyleCnt="0"/>
      <dgm:spPr/>
    </dgm:pt>
  </dgm:ptLst>
  <dgm:cxnLst>
    <dgm:cxn modelId="{E8696A3D-1E4A-0448-A569-C93E5AFA20C0}" srcId="{88ECAA89-ED66-BD4D-B153-661B03D923F6}" destId="{985EEA28-C880-944D-8D66-958F3E24B56E}" srcOrd="0" destOrd="0" parTransId="{0EC03AD2-4A87-B644-BB06-1D73A1A5D1E5}" sibTransId="{FDE59471-9138-7E44-A529-6E665621DB10}"/>
    <dgm:cxn modelId="{6A42F0B0-3710-6B48-A953-7E95E0FE507E}" srcId="{6C76742A-84A5-5F48-8894-B4D5A76795A5}" destId="{66BA1559-473C-B14A-9C41-15E052BEEF07}" srcOrd="0" destOrd="0" parTransId="{598A7345-B3CA-944C-AB2A-326155CB2D6D}" sibTransId="{F5F8B61D-2061-E248-B343-0D81298D5902}"/>
    <dgm:cxn modelId="{2C454C4F-4384-45E2-ABC4-896C3DE88CFC}" type="presOf" srcId="{0DF637D7-430B-0344-B2B2-A9388703D468}" destId="{7FD5B40F-B72B-844D-9699-F4F9FD3F9B6C}" srcOrd="0" destOrd="0" presId="urn:microsoft.com/office/officeart/2005/8/layout/hierarchy4"/>
    <dgm:cxn modelId="{CF2AE77C-EE11-43F9-B33D-71F05BA17474}" type="presOf" srcId="{1F395D6A-C4CF-FB4F-9E4F-145E023768AE}" destId="{ECC2D922-E2AB-BE49-BB9D-5EEF7E917238}" srcOrd="0" destOrd="0" presId="urn:microsoft.com/office/officeart/2005/8/layout/hierarchy4"/>
    <dgm:cxn modelId="{0B8752D1-65DE-44C2-898F-2E36D602831D}" type="presOf" srcId="{6C76742A-84A5-5F48-8894-B4D5A76795A5}" destId="{61DB6F52-C455-064B-B7FE-9241F39E1A46}" srcOrd="0" destOrd="0" presId="urn:microsoft.com/office/officeart/2005/8/layout/hierarchy4"/>
    <dgm:cxn modelId="{85D560D5-824B-4BC7-A44E-6D69E3040D45}" type="presOf" srcId="{66BA1559-473C-B14A-9C41-15E052BEEF07}" destId="{5DFB22F3-B4D4-7249-9A07-DA342C5A246E}" srcOrd="0" destOrd="0" presId="urn:microsoft.com/office/officeart/2005/8/layout/hierarchy4"/>
    <dgm:cxn modelId="{738E58AF-3ED9-4B75-859C-5797375173BF}" type="presOf" srcId="{88ECAA89-ED66-BD4D-B153-661B03D923F6}" destId="{928D93FA-E2C9-4349-88DC-2D743DD18EBC}" srcOrd="0" destOrd="0" presId="urn:microsoft.com/office/officeart/2005/8/layout/hierarchy4"/>
    <dgm:cxn modelId="{E85398BA-BD59-4D77-A51A-12EC30E68059}" type="presOf" srcId="{F380D56B-5116-DA49-B329-22B1A8234675}" destId="{2642C654-68B8-5748-9122-B07D5070F81C}" srcOrd="0" destOrd="0" presId="urn:microsoft.com/office/officeart/2005/8/layout/hierarchy4"/>
    <dgm:cxn modelId="{E77846D3-01A7-0247-A516-82B1B73D8CE5}" srcId="{6C76742A-84A5-5F48-8894-B4D5A76795A5}" destId="{1F395D6A-C4CF-FB4F-9E4F-145E023768AE}" srcOrd="2" destOrd="0" parTransId="{88433E22-6EC5-8E40-9CF4-CEA6FD28D4B4}" sibTransId="{A3B45B5A-8A5D-DF49-82E1-F6E2E2649EA8}"/>
    <dgm:cxn modelId="{2F978449-BC8C-A34B-BFEC-1C719E558223}" srcId="{6C76742A-84A5-5F48-8894-B4D5A76795A5}" destId="{0DF637D7-430B-0344-B2B2-A9388703D468}" srcOrd="1" destOrd="0" parTransId="{A47B358C-F3C9-DE40-9421-0ABE5EF7AB7C}" sibTransId="{2628BB8F-F3B7-6E49-88F6-9C28B7BAA54B}"/>
    <dgm:cxn modelId="{FE5E4D2C-E75A-A147-ADB2-BF7EC01919B8}" srcId="{F380D56B-5116-DA49-B329-22B1A8234675}" destId="{6C76742A-84A5-5F48-8894-B4D5A76795A5}" srcOrd="0" destOrd="0" parTransId="{776FDA75-06A7-8D47-B39E-45D53921BCDC}" sibTransId="{B2E17B49-EC93-9E44-A398-604E7153178F}"/>
    <dgm:cxn modelId="{86A0E84D-5638-2A45-B460-9C5089801263}" srcId="{985EEA28-C880-944D-8D66-958F3E24B56E}" destId="{F380D56B-5116-DA49-B329-22B1A8234675}" srcOrd="0" destOrd="0" parTransId="{31134FDD-8D98-3148-A8B2-E06E08473434}" sibTransId="{0F19257F-DE7B-7A47-B954-98F2A748DAE5}"/>
    <dgm:cxn modelId="{C8D79836-CD52-477A-B754-0A29D70D62B0}" type="presOf" srcId="{985EEA28-C880-944D-8D66-958F3E24B56E}" destId="{42DD68E6-FDDE-D14D-8761-48483B45D6CA}" srcOrd="0" destOrd="0" presId="urn:microsoft.com/office/officeart/2005/8/layout/hierarchy4"/>
    <dgm:cxn modelId="{27167991-F515-4AF0-BC34-B8486061A7D8}" type="presParOf" srcId="{928D93FA-E2C9-4349-88DC-2D743DD18EBC}" destId="{C0E576CE-3CBA-9141-BD92-C0BD5F6EEA7C}" srcOrd="0" destOrd="0" presId="urn:microsoft.com/office/officeart/2005/8/layout/hierarchy4"/>
    <dgm:cxn modelId="{450C2F7C-F301-488B-BC68-BF740B28B212}" type="presParOf" srcId="{C0E576CE-3CBA-9141-BD92-C0BD5F6EEA7C}" destId="{42DD68E6-FDDE-D14D-8761-48483B45D6CA}" srcOrd="0" destOrd="0" presId="urn:microsoft.com/office/officeart/2005/8/layout/hierarchy4"/>
    <dgm:cxn modelId="{4B35B677-7394-490E-9EC4-02F09DF2DA74}" type="presParOf" srcId="{C0E576CE-3CBA-9141-BD92-C0BD5F6EEA7C}" destId="{DF42BB66-18F4-EA4B-9F60-14373095435D}" srcOrd="1" destOrd="0" presId="urn:microsoft.com/office/officeart/2005/8/layout/hierarchy4"/>
    <dgm:cxn modelId="{D420E2A3-33A5-49BB-AD4B-B3C05E9BCA02}" type="presParOf" srcId="{C0E576CE-3CBA-9141-BD92-C0BD5F6EEA7C}" destId="{F1BBF72C-6C87-E149-B91C-18D05AD2F036}" srcOrd="2" destOrd="0" presId="urn:microsoft.com/office/officeart/2005/8/layout/hierarchy4"/>
    <dgm:cxn modelId="{354881F4-3EFD-4F19-ADF2-E3DE894ABE09}" type="presParOf" srcId="{F1BBF72C-6C87-E149-B91C-18D05AD2F036}" destId="{C1645079-04AB-3840-A224-9F2989ECB7A2}" srcOrd="0" destOrd="0" presId="urn:microsoft.com/office/officeart/2005/8/layout/hierarchy4"/>
    <dgm:cxn modelId="{A8CBEC9A-E04F-4B60-92E8-55376253CD7E}" type="presParOf" srcId="{C1645079-04AB-3840-A224-9F2989ECB7A2}" destId="{2642C654-68B8-5748-9122-B07D5070F81C}" srcOrd="0" destOrd="0" presId="urn:microsoft.com/office/officeart/2005/8/layout/hierarchy4"/>
    <dgm:cxn modelId="{B0E62EE4-329D-4563-9726-10756ECF81A8}" type="presParOf" srcId="{C1645079-04AB-3840-A224-9F2989ECB7A2}" destId="{22630B83-6FBA-5E45-B4F3-AA398B87E055}" srcOrd="1" destOrd="0" presId="urn:microsoft.com/office/officeart/2005/8/layout/hierarchy4"/>
    <dgm:cxn modelId="{D52F4A67-615F-42C2-AE09-F0A29578C012}" type="presParOf" srcId="{C1645079-04AB-3840-A224-9F2989ECB7A2}" destId="{58B02607-53D6-0942-BE38-6BCF97F53607}" srcOrd="2" destOrd="0" presId="urn:microsoft.com/office/officeart/2005/8/layout/hierarchy4"/>
    <dgm:cxn modelId="{A11A08DA-B2D0-4237-B45B-857A849622C0}" type="presParOf" srcId="{58B02607-53D6-0942-BE38-6BCF97F53607}" destId="{7C0E84D6-101A-244A-AF71-2F30ECDBBB32}" srcOrd="0" destOrd="0" presId="urn:microsoft.com/office/officeart/2005/8/layout/hierarchy4"/>
    <dgm:cxn modelId="{F5610B74-C52A-4206-9996-DAB0164C3B5E}" type="presParOf" srcId="{7C0E84D6-101A-244A-AF71-2F30ECDBBB32}" destId="{61DB6F52-C455-064B-B7FE-9241F39E1A46}" srcOrd="0" destOrd="0" presId="urn:microsoft.com/office/officeart/2005/8/layout/hierarchy4"/>
    <dgm:cxn modelId="{CEDA1983-37D4-4679-B19F-D440079353C0}" type="presParOf" srcId="{7C0E84D6-101A-244A-AF71-2F30ECDBBB32}" destId="{78CC9B86-1FDC-3D45-9724-6EC7002D39E2}" srcOrd="1" destOrd="0" presId="urn:microsoft.com/office/officeart/2005/8/layout/hierarchy4"/>
    <dgm:cxn modelId="{C6BA3D00-123D-4AF2-8EDB-CC4D4749DCB6}" type="presParOf" srcId="{7C0E84D6-101A-244A-AF71-2F30ECDBBB32}" destId="{95A0A3D6-4897-554C-B222-456E64F47F18}" srcOrd="2" destOrd="0" presId="urn:microsoft.com/office/officeart/2005/8/layout/hierarchy4"/>
    <dgm:cxn modelId="{A4F2B2C8-72E2-4204-A43F-CF8475DAEEF8}" type="presParOf" srcId="{95A0A3D6-4897-554C-B222-456E64F47F18}" destId="{16D8AB29-EF56-3447-B2AF-1345A3CCA3CF}" srcOrd="0" destOrd="0" presId="urn:microsoft.com/office/officeart/2005/8/layout/hierarchy4"/>
    <dgm:cxn modelId="{AA59EFF0-7253-48C6-BB83-ECF13E7B4D9F}" type="presParOf" srcId="{16D8AB29-EF56-3447-B2AF-1345A3CCA3CF}" destId="{5DFB22F3-B4D4-7249-9A07-DA342C5A246E}" srcOrd="0" destOrd="0" presId="urn:microsoft.com/office/officeart/2005/8/layout/hierarchy4"/>
    <dgm:cxn modelId="{D2FE5EBF-B7AA-4E27-AF11-B8819801EC81}" type="presParOf" srcId="{16D8AB29-EF56-3447-B2AF-1345A3CCA3CF}" destId="{D48A8445-20C0-5B4F-85C7-D9309FECE780}" srcOrd="1" destOrd="0" presId="urn:microsoft.com/office/officeart/2005/8/layout/hierarchy4"/>
    <dgm:cxn modelId="{2FF09570-C7DD-4EFE-8DB5-C4314A342B1F}" type="presParOf" srcId="{95A0A3D6-4897-554C-B222-456E64F47F18}" destId="{7EB25ABC-0816-6943-85A0-07C8299A028A}" srcOrd="1" destOrd="0" presId="urn:microsoft.com/office/officeart/2005/8/layout/hierarchy4"/>
    <dgm:cxn modelId="{DF43ED8B-AC22-4D5B-B53A-B893F817D832}" type="presParOf" srcId="{95A0A3D6-4897-554C-B222-456E64F47F18}" destId="{FA4796C0-583A-FD4F-8E6A-A444E23AD01C}" srcOrd="2" destOrd="0" presId="urn:microsoft.com/office/officeart/2005/8/layout/hierarchy4"/>
    <dgm:cxn modelId="{421E0C08-BAFD-44D7-A6A4-7B67534CE811}" type="presParOf" srcId="{FA4796C0-583A-FD4F-8E6A-A444E23AD01C}" destId="{7FD5B40F-B72B-844D-9699-F4F9FD3F9B6C}" srcOrd="0" destOrd="0" presId="urn:microsoft.com/office/officeart/2005/8/layout/hierarchy4"/>
    <dgm:cxn modelId="{BFFFE41C-68F9-422A-A05D-52B0331817B8}" type="presParOf" srcId="{FA4796C0-583A-FD4F-8E6A-A444E23AD01C}" destId="{080A46A3-50FD-BD4C-B02D-3F58E28F985A}" srcOrd="1" destOrd="0" presId="urn:microsoft.com/office/officeart/2005/8/layout/hierarchy4"/>
    <dgm:cxn modelId="{E128F02D-DAFF-4CF9-93BB-D20AA20507CF}" type="presParOf" srcId="{95A0A3D6-4897-554C-B222-456E64F47F18}" destId="{580A236F-8680-AB47-B280-43C750AB2027}" srcOrd="3" destOrd="0" presId="urn:microsoft.com/office/officeart/2005/8/layout/hierarchy4"/>
    <dgm:cxn modelId="{4C984109-EFD9-49E2-9009-7D66FAEDA274}" type="presParOf" srcId="{95A0A3D6-4897-554C-B222-456E64F47F18}" destId="{FE2CEB08-8217-1C45-ACA6-61EA46C556EF}" srcOrd="4" destOrd="0" presId="urn:microsoft.com/office/officeart/2005/8/layout/hierarchy4"/>
    <dgm:cxn modelId="{50DE4CAA-1EB0-4FE5-B1D5-0A1CD602D14E}" type="presParOf" srcId="{FE2CEB08-8217-1C45-ACA6-61EA46C556EF}" destId="{ECC2D922-E2AB-BE49-BB9D-5EEF7E917238}" srcOrd="0" destOrd="0" presId="urn:microsoft.com/office/officeart/2005/8/layout/hierarchy4"/>
    <dgm:cxn modelId="{AB0D88D3-EB22-40F7-AB49-5FF9F702C4DC}" type="presParOf" srcId="{FE2CEB08-8217-1C45-ACA6-61EA46C556EF}" destId="{0940136D-A173-5244-905A-D898380DEF9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FC7876-5656-48FD-AAC5-062DA2E7E1C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A3B0B1C-7894-4C69-A170-874ACDBA696C}">
      <dgm:prSet/>
      <dgm:spPr/>
      <dgm:t>
        <a:bodyPr/>
        <a:lstStyle/>
        <a:p>
          <a:pPr>
            <a:lnSpc>
              <a:spcPct val="100000"/>
            </a:lnSpc>
          </a:pPr>
          <a:r>
            <a:rPr lang="en-GB" dirty="0">
              <a:latin typeface="Calibri Light" panose="020F0302020204030204"/>
            </a:rPr>
            <a:t>Preserve</a:t>
          </a:r>
          <a:r>
            <a:rPr lang="en-GB" dirty="0"/>
            <a:t> the future of Catholic Education</a:t>
          </a:r>
          <a:endParaRPr lang="en-US" dirty="0"/>
        </a:p>
      </dgm:t>
    </dgm:pt>
    <dgm:pt modelId="{24420349-341A-45B9-AA88-F894870E8E6E}" type="parTrans" cxnId="{D6455426-1D84-4DDE-8A04-43274EE0360B}">
      <dgm:prSet/>
      <dgm:spPr/>
      <dgm:t>
        <a:bodyPr/>
        <a:lstStyle/>
        <a:p>
          <a:endParaRPr lang="en-US"/>
        </a:p>
      </dgm:t>
    </dgm:pt>
    <dgm:pt modelId="{F2722DF0-F41D-4611-AE94-CA384F531084}" type="sibTrans" cxnId="{D6455426-1D84-4DDE-8A04-43274EE0360B}">
      <dgm:prSet/>
      <dgm:spPr/>
      <dgm:t>
        <a:bodyPr/>
        <a:lstStyle/>
        <a:p>
          <a:pPr>
            <a:lnSpc>
              <a:spcPct val="100000"/>
            </a:lnSpc>
          </a:pPr>
          <a:endParaRPr lang="en-US"/>
        </a:p>
      </dgm:t>
    </dgm:pt>
    <dgm:pt modelId="{152E38D0-E901-462B-ABBE-5D1D271E63AE}">
      <dgm:prSet/>
      <dgm:spPr/>
      <dgm:t>
        <a:bodyPr/>
        <a:lstStyle/>
        <a:p>
          <a:pPr>
            <a:lnSpc>
              <a:spcPct val="100000"/>
            </a:lnSpc>
          </a:pPr>
          <a:r>
            <a:rPr lang="en-GB">
              <a:latin typeface="Calibri Light" panose="020F0302020204030204"/>
            </a:rPr>
            <a:t>Opportunity to shape</a:t>
          </a:r>
          <a:r>
            <a:rPr lang="en-GB"/>
            <a:t> the local agenda</a:t>
          </a:r>
          <a:endParaRPr lang="en-US"/>
        </a:p>
      </dgm:t>
    </dgm:pt>
    <dgm:pt modelId="{58A0C364-B1ED-4871-BB36-E5CA66EBA28D}" type="parTrans" cxnId="{5E62A8A2-5303-4332-9565-34514B7177BA}">
      <dgm:prSet/>
      <dgm:spPr/>
      <dgm:t>
        <a:bodyPr/>
        <a:lstStyle/>
        <a:p>
          <a:endParaRPr lang="en-US"/>
        </a:p>
      </dgm:t>
    </dgm:pt>
    <dgm:pt modelId="{DD3B1A75-45F0-4726-A300-2E529CA2FD69}" type="sibTrans" cxnId="{5E62A8A2-5303-4332-9565-34514B7177BA}">
      <dgm:prSet/>
      <dgm:spPr/>
      <dgm:t>
        <a:bodyPr/>
        <a:lstStyle/>
        <a:p>
          <a:pPr>
            <a:lnSpc>
              <a:spcPct val="100000"/>
            </a:lnSpc>
          </a:pPr>
          <a:endParaRPr lang="en-US"/>
        </a:p>
      </dgm:t>
    </dgm:pt>
    <dgm:pt modelId="{D6D56646-9B58-4069-89FF-7BEF4DCAAFC5}">
      <dgm:prSet/>
      <dgm:spPr/>
      <dgm:t>
        <a:bodyPr/>
        <a:lstStyle/>
        <a:p>
          <a:pPr>
            <a:lnSpc>
              <a:spcPct val="100000"/>
            </a:lnSpc>
          </a:pPr>
          <a:r>
            <a:rPr lang="en-GB" dirty="0">
              <a:latin typeface="Calibri Light" panose="020F0302020204030204"/>
            </a:rPr>
            <a:t>Growing pressures</a:t>
          </a:r>
          <a:r>
            <a:rPr lang="en-GB" dirty="0"/>
            <a:t> on School budgets</a:t>
          </a:r>
          <a:endParaRPr lang="en-US" dirty="0"/>
        </a:p>
      </dgm:t>
    </dgm:pt>
    <dgm:pt modelId="{DAC80F0C-EB0F-4199-BCAD-D92C8271ECBB}" type="parTrans" cxnId="{47CF80B5-5D33-4A75-8585-A1A1233C3C8E}">
      <dgm:prSet/>
      <dgm:spPr/>
      <dgm:t>
        <a:bodyPr/>
        <a:lstStyle/>
        <a:p>
          <a:endParaRPr lang="en-US"/>
        </a:p>
      </dgm:t>
    </dgm:pt>
    <dgm:pt modelId="{911E6ABF-6716-4C8C-8E99-1832B84819C4}" type="sibTrans" cxnId="{47CF80B5-5D33-4A75-8585-A1A1233C3C8E}">
      <dgm:prSet/>
      <dgm:spPr/>
      <dgm:t>
        <a:bodyPr/>
        <a:lstStyle/>
        <a:p>
          <a:pPr>
            <a:lnSpc>
              <a:spcPct val="100000"/>
            </a:lnSpc>
          </a:pPr>
          <a:endParaRPr lang="en-US"/>
        </a:p>
      </dgm:t>
    </dgm:pt>
    <dgm:pt modelId="{A702C9FD-EBB1-4E4F-976A-5962640AB68B}">
      <dgm:prSet/>
      <dgm:spPr/>
      <dgm:t>
        <a:bodyPr/>
        <a:lstStyle/>
        <a:p>
          <a:pPr>
            <a:lnSpc>
              <a:spcPct val="100000"/>
            </a:lnSpc>
          </a:pPr>
          <a:r>
            <a:rPr lang="en-GB" dirty="0">
              <a:latin typeface="Calibri Light" panose="020F0302020204030204"/>
            </a:rPr>
            <a:t>Falling</a:t>
          </a:r>
          <a:r>
            <a:rPr lang="en-GB" dirty="0"/>
            <a:t> roll in parts of the Diocese</a:t>
          </a:r>
        </a:p>
      </dgm:t>
    </dgm:pt>
    <dgm:pt modelId="{FCD961C2-DE76-49F0-A3EE-9E5F2E5EB901}" type="parTrans" cxnId="{797E2BB8-89FB-4A51-8156-7C55718214C9}">
      <dgm:prSet/>
      <dgm:spPr/>
      <dgm:t>
        <a:bodyPr/>
        <a:lstStyle/>
        <a:p>
          <a:endParaRPr lang="en-US"/>
        </a:p>
      </dgm:t>
    </dgm:pt>
    <dgm:pt modelId="{F3AF0F3F-9558-4BB3-A801-C3079098FD00}" type="sibTrans" cxnId="{797E2BB8-89FB-4A51-8156-7C55718214C9}">
      <dgm:prSet/>
      <dgm:spPr/>
      <dgm:t>
        <a:bodyPr/>
        <a:lstStyle/>
        <a:p>
          <a:pPr>
            <a:lnSpc>
              <a:spcPct val="100000"/>
            </a:lnSpc>
          </a:pPr>
          <a:endParaRPr lang="en-US"/>
        </a:p>
      </dgm:t>
    </dgm:pt>
    <dgm:pt modelId="{1798205F-8604-4934-A406-88EEB18C2B52}">
      <dgm:prSet/>
      <dgm:spPr/>
      <dgm:t>
        <a:bodyPr/>
        <a:lstStyle/>
        <a:p>
          <a:pPr>
            <a:lnSpc>
              <a:spcPct val="100000"/>
            </a:lnSpc>
          </a:pPr>
          <a:r>
            <a:rPr lang="en-GB" dirty="0">
              <a:latin typeface="Calibri Light" panose="020F0302020204030204"/>
            </a:rPr>
            <a:t>Reduction in capacity</a:t>
          </a:r>
          <a:r>
            <a:rPr lang="en-GB" dirty="0"/>
            <a:t> of Local Authorities to support schools</a:t>
          </a:r>
          <a:endParaRPr lang="en-US" dirty="0"/>
        </a:p>
      </dgm:t>
    </dgm:pt>
    <dgm:pt modelId="{6D6681FF-3E0E-41F8-99D8-7C03A3A56F33}" type="parTrans" cxnId="{3D88318B-CA57-4F4C-B0CF-AF7D25F62C62}">
      <dgm:prSet/>
      <dgm:spPr/>
      <dgm:t>
        <a:bodyPr/>
        <a:lstStyle/>
        <a:p>
          <a:endParaRPr lang="en-US"/>
        </a:p>
      </dgm:t>
    </dgm:pt>
    <dgm:pt modelId="{CDD31A6A-9530-4BF0-9CBD-01CE1A3DC5C7}" type="sibTrans" cxnId="{3D88318B-CA57-4F4C-B0CF-AF7D25F62C62}">
      <dgm:prSet/>
      <dgm:spPr/>
      <dgm:t>
        <a:bodyPr/>
        <a:lstStyle/>
        <a:p>
          <a:pPr>
            <a:lnSpc>
              <a:spcPct val="100000"/>
            </a:lnSpc>
          </a:pPr>
          <a:endParaRPr lang="en-US"/>
        </a:p>
      </dgm:t>
    </dgm:pt>
    <dgm:pt modelId="{ACCD22DF-DA8D-407B-8A22-268C76F4F182}">
      <dgm:prSet/>
      <dgm:spPr/>
      <dgm:t>
        <a:bodyPr/>
        <a:lstStyle/>
        <a:p>
          <a:pPr>
            <a:lnSpc>
              <a:spcPct val="100000"/>
            </a:lnSpc>
          </a:pPr>
          <a:r>
            <a:rPr lang="en-GB" dirty="0">
              <a:latin typeface="Calibri Light" panose="020F0302020204030204"/>
            </a:rPr>
            <a:t>Central to national</a:t>
          </a:r>
          <a:r>
            <a:rPr lang="en-GB" dirty="0"/>
            <a:t> education policy</a:t>
          </a:r>
          <a:endParaRPr lang="en-US" dirty="0"/>
        </a:p>
      </dgm:t>
    </dgm:pt>
    <dgm:pt modelId="{F3721F70-3EEC-415C-8FFC-D86DA6F541BB}" type="parTrans" cxnId="{4C75A3E1-F99B-44C6-A5BD-F1BD83C170AC}">
      <dgm:prSet/>
      <dgm:spPr/>
      <dgm:t>
        <a:bodyPr/>
        <a:lstStyle/>
        <a:p>
          <a:endParaRPr lang="en-US"/>
        </a:p>
      </dgm:t>
    </dgm:pt>
    <dgm:pt modelId="{2E134C30-997A-4690-ABFD-C13546098D0A}" type="sibTrans" cxnId="{4C75A3E1-F99B-44C6-A5BD-F1BD83C170AC}">
      <dgm:prSet/>
      <dgm:spPr/>
      <dgm:t>
        <a:bodyPr/>
        <a:lstStyle/>
        <a:p>
          <a:endParaRPr lang="en-US"/>
        </a:p>
      </dgm:t>
    </dgm:pt>
    <dgm:pt modelId="{A5D1F4C2-D980-4B83-8DE5-C58D07C79CC9}" type="pres">
      <dgm:prSet presAssocID="{9CFC7876-5656-48FD-AAC5-062DA2E7E1C6}" presName="root" presStyleCnt="0">
        <dgm:presLayoutVars>
          <dgm:dir/>
          <dgm:resizeHandles val="exact"/>
        </dgm:presLayoutVars>
      </dgm:prSet>
      <dgm:spPr/>
      <dgm:t>
        <a:bodyPr/>
        <a:lstStyle/>
        <a:p>
          <a:endParaRPr lang="en-US"/>
        </a:p>
      </dgm:t>
    </dgm:pt>
    <dgm:pt modelId="{BD6D9D29-803C-41F6-82AA-FE0B4E30437C}" type="pres">
      <dgm:prSet presAssocID="{9CFC7876-5656-48FD-AAC5-062DA2E7E1C6}" presName="container" presStyleCnt="0">
        <dgm:presLayoutVars>
          <dgm:dir/>
          <dgm:resizeHandles val="exact"/>
        </dgm:presLayoutVars>
      </dgm:prSet>
      <dgm:spPr/>
    </dgm:pt>
    <dgm:pt modelId="{C01D1616-B1DC-4D9F-9E01-AC249CAEBCA7}" type="pres">
      <dgm:prSet presAssocID="{DA3B0B1C-7894-4C69-A170-874ACDBA696C}" presName="compNode" presStyleCnt="0"/>
      <dgm:spPr/>
    </dgm:pt>
    <dgm:pt modelId="{47D796D1-7107-4761-8894-D365FA1A6171}" type="pres">
      <dgm:prSet presAssocID="{DA3B0B1C-7894-4C69-A170-874ACDBA696C}" presName="iconBgRect" presStyleLbl="bgShp" presStyleIdx="0" presStyleCnt="6"/>
      <dgm:spPr/>
    </dgm:pt>
    <dgm:pt modelId="{BB811019-8C47-4417-B8DB-1300A4FE7954}" type="pres">
      <dgm:prSet presAssocID="{DA3B0B1C-7894-4C69-A170-874ACDBA696C}"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99E8A0F0-6D5F-4713-8467-6F906AB234B2}" type="pres">
      <dgm:prSet presAssocID="{DA3B0B1C-7894-4C69-A170-874ACDBA696C}" presName="spaceRect" presStyleCnt="0"/>
      <dgm:spPr/>
    </dgm:pt>
    <dgm:pt modelId="{AA1380BE-F7A8-4AAE-AAAD-D6CE17AB68A9}" type="pres">
      <dgm:prSet presAssocID="{DA3B0B1C-7894-4C69-A170-874ACDBA696C}" presName="textRect" presStyleLbl="revTx" presStyleIdx="0" presStyleCnt="6">
        <dgm:presLayoutVars>
          <dgm:chMax val="1"/>
          <dgm:chPref val="1"/>
        </dgm:presLayoutVars>
      </dgm:prSet>
      <dgm:spPr/>
      <dgm:t>
        <a:bodyPr/>
        <a:lstStyle/>
        <a:p>
          <a:endParaRPr lang="en-US"/>
        </a:p>
      </dgm:t>
    </dgm:pt>
    <dgm:pt modelId="{73155789-B685-4DD1-9FFB-2161DFF4D356}" type="pres">
      <dgm:prSet presAssocID="{F2722DF0-F41D-4611-AE94-CA384F531084}" presName="sibTrans" presStyleLbl="sibTrans2D1" presStyleIdx="0" presStyleCnt="0"/>
      <dgm:spPr/>
      <dgm:t>
        <a:bodyPr/>
        <a:lstStyle/>
        <a:p>
          <a:endParaRPr lang="en-US"/>
        </a:p>
      </dgm:t>
    </dgm:pt>
    <dgm:pt modelId="{4F86591B-C026-43F7-9189-3833C7F7AC50}" type="pres">
      <dgm:prSet presAssocID="{152E38D0-E901-462B-ABBE-5D1D271E63AE}" presName="compNode" presStyleCnt="0"/>
      <dgm:spPr/>
    </dgm:pt>
    <dgm:pt modelId="{DB233DFD-9B41-4D07-A207-110F9B6A32A7}" type="pres">
      <dgm:prSet presAssocID="{152E38D0-E901-462B-ABBE-5D1D271E63AE}" presName="iconBgRect" presStyleLbl="bgShp" presStyleIdx="1" presStyleCnt="6"/>
      <dgm:spPr/>
    </dgm:pt>
    <dgm:pt modelId="{8E2754E3-82D2-4D63-AF61-42D681889E31}" type="pres">
      <dgm:prSet presAssocID="{152E38D0-E901-462B-ABBE-5D1D271E63AE}"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AAEE8846-D0B4-4BE8-A58A-B6E9ABEA209B}" type="pres">
      <dgm:prSet presAssocID="{152E38D0-E901-462B-ABBE-5D1D271E63AE}" presName="spaceRect" presStyleCnt="0"/>
      <dgm:spPr/>
    </dgm:pt>
    <dgm:pt modelId="{27C088E7-A5C7-4EDB-B8B5-C85BCFD79CA4}" type="pres">
      <dgm:prSet presAssocID="{152E38D0-E901-462B-ABBE-5D1D271E63AE}" presName="textRect" presStyleLbl="revTx" presStyleIdx="1" presStyleCnt="6">
        <dgm:presLayoutVars>
          <dgm:chMax val="1"/>
          <dgm:chPref val="1"/>
        </dgm:presLayoutVars>
      </dgm:prSet>
      <dgm:spPr/>
      <dgm:t>
        <a:bodyPr/>
        <a:lstStyle/>
        <a:p>
          <a:endParaRPr lang="en-US"/>
        </a:p>
      </dgm:t>
    </dgm:pt>
    <dgm:pt modelId="{9B9D8E14-9CA9-4355-B4EF-74C05F07BB30}" type="pres">
      <dgm:prSet presAssocID="{DD3B1A75-45F0-4726-A300-2E529CA2FD69}" presName="sibTrans" presStyleLbl="sibTrans2D1" presStyleIdx="0" presStyleCnt="0"/>
      <dgm:spPr/>
      <dgm:t>
        <a:bodyPr/>
        <a:lstStyle/>
        <a:p>
          <a:endParaRPr lang="en-US"/>
        </a:p>
      </dgm:t>
    </dgm:pt>
    <dgm:pt modelId="{89AAB5EF-1D84-4846-AF01-8B5FC01BFBCD}" type="pres">
      <dgm:prSet presAssocID="{D6D56646-9B58-4069-89FF-7BEF4DCAAFC5}" presName="compNode" presStyleCnt="0"/>
      <dgm:spPr/>
    </dgm:pt>
    <dgm:pt modelId="{E4CD91C5-811D-4B87-B630-8260D07E9B5B}" type="pres">
      <dgm:prSet presAssocID="{D6D56646-9B58-4069-89FF-7BEF4DCAAFC5}" presName="iconBgRect" presStyleLbl="bgShp" presStyleIdx="2" presStyleCnt="6"/>
      <dgm:spPr/>
    </dgm:pt>
    <dgm:pt modelId="{DD8757F1-B3FB-43A6-BF62-6A54A09A139A}" type="pres">
      <dgm:prSet presAssocID="{D6D56646-9B58-4069-89FF-7BEF4DCAAFC5}"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84CD85B3-8EFF-40B2-BF14-583CA208F44F}" type="pres">
      <dgm:prSet presAssocID="{D6D56646-9B58-4069-89FF-7BEF4DCAAFC5}" presName="spaceRect" presStyleCnt="0"/>
      <dgm:spPr/>
    </dgm:pt>
    <dgm:pt modelId="{B7856363-BD0F-4242-94FB-A5BCF61B7255}" type="pres">
      <dgm:prSet presAssocID="{D6D56646-9B58-4069-89FF-7BEF4DCAAFC5}" presName="textRect" presStyleLbl="revTx" presStyleIdx="2" presStyleCnt="6">
        <dgm:presLayoutVars>
          <dgm:chMax val="1"/>
          <dgm:chPref val="1"/>
        </dgm:presLayoutVars>
      </dgm:prSet>
      <dgm:spPr/>
      <dgm:t>
        <a:bodyPr/>
        <a:lstStyle/>
        <a:p>
          <a:endParaRPr lang="en-US"/>
        </a:p>
      </dgm:t>
    </dgm:pt>
    <dgm:pt modelId="{DE106AE1-46F1-4059-B1D6-827012BD5A36}" type="pres">
      <dgm:prSet presAssocID="{911E6ABF-6716-4C8C-8E99-1832B84819C4}" presName="sibTrans" presStyleLbl="sibTrans2D1" presStyleIdx="0" presStyleCnt="0"/>
      <dgm:spPr/>
      <dgm:t>
        <a:bodyPr/>
        <a:lstStyle/>
        <a:p>
          <a:endParaRPr lang="en-US"/>
        </a:p>
      </dgm:t>
    </dgm:pt>
    <dgm:pt modelId="{D987D343-2C8B-488B-B9DE-899333AEEF25}" type="pres">
      <dgm:prSet presAssocID="{A702C9FD-EBB1-4E4F-976A-5962640AB68B}" presName="compNode" presStyleCnt="0"/>
      <dgm:spPr/>
    </dgm:pt>
    <dgm:pt modelId="{7184F35F-9363-4E1D-9E42-305119987385}" type="pres">
      <dgm:prSet presAssocID="{A702C9FD-EBB1-4E4F-976A-5962640AB68B}" presName="iconBgRect" presStyleLbl="bgShp" presStyleIdx="3" presStyleCnt="6"/>
      <dgm:spPr/>
    </dgm:pt>
    <dgm:pt modelId="{BC030252-66F9-4920-8F20-80309D61E819}" type="pres">
      <dgm:prSet presAssocID="{A702C9FD-EBB1-4E4F-976A-5962640AB68B}"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Tick"/>
        </a:ext>
      </dgm:extLst>
    </dgm:pt>
    <dgm:pt modelId="{BA8E7C31-D801-4F36-90DA-64BC48C607CF}" type="pres">
      <dgm:prSet presAssocID="{A702C9FD-EBB1-4E4F-976A-5962640AB68B}" presName="spaceRect" presStyleCnt="0"/>
      <dgm:spPr/>
    </dgm:pt>
    <dgm:pt modelId="{70B559DA-A0EC-41E7-BACF-9234A22B63DE}" type="pres">
      <dgm:prSet presAssocID="{A702C9FD-EBB1-4E4F-976A-5962640AB68B}" presName="textRect" presStyleLbl="revTx" presStyleIdx="3" presStyleCnt="6">
        <dgm:presLayoutVars>
          <dgm:chMax val="1"/>
          <dgm:chPref val="1"/>
        </dgm:presLayoutVars>
      </dgm:prSet>
      <dgm:spPr/>
      <dgm:t>
        <a:bodyPr/>
        <a:lstStyle/>
        <a:p>
          <a:endParaRPr lang="en-US"/>
        </a:p>
      </dgm:t>
    </dgm:pt>
    <dgm:pt modelId="{D0EC4726-E6BA-4D05-8ECD-90430172F839}" type="pres">
      <dgm:prSet presAssocID="{F3AF0F3F-9558-4BB3-A801-C3079098FD00}" presName="sibTrans" presStyleLbl="sibTrans2D1" presStyleIdx="0" presStyleCnt="0"/>
      <dgm:spPr/>
      <dgm:t>
        <a:bodyPr/>
        <a:lstStyle/>
        <a:p>
          <a:endParaRPr lang="en-US"/>
        </a:p>
      </dgm:t>
    </dgm:pt>
    <dgm:pt modelId="{1F702212-442A-4877-B61F-A7C2D49D4FB3}" type="pres">
      <dgm:prSet presAssocID="{1798205F-8604-4934-A406-88EEB18C2B52}" presName="compNode" presStyleCnt="0"/>
      <dgm:spPr/>
    </dgm:pt>
    <dgm:pt modelId="{94CA6744-148A-4D9A-98B7-FBEBCF762EA7}" type="pres">
      <dgm:prSet presAssocID="{1798205F-8604-4934-A406-88EEB18C2B52}" presName="iconBgRect" presStyleLbl="bgShp" presStyleIdx="4" presStyleCnt="6"/>
      <dgm:spPr/>
    </dgm:pt>
    <dgm:pt modelId="{FA72B84B-55AD-42FA-A427-A78A1D9AF1ED}" type="pres">
      <dgm:prSet presAssocID="{1798205F-8604-4934-A406-88EEB18C2B52}"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City"/>
        </a:ext>
      </dgm:extLst>
    </dgm:pt>
    <dgm:pt modelId="{0DC2537F-492A-4896-ACC2-5C10BA5275C8}" type="pres">
      <dgm:prSet presAssocID="{1798205F-8604-4934-A406-88EEB18C2B52}" presName="spaceRect" presStyleCnt="0"/>
      <dgm:spPr/>
    </dgm:pt>
    <dgm:pt modelId="{A5FEC431-86C0-41DE-BE13-6E8CF98E8EED}" type="pres">
      <dgm:prSet presAssocID="{1798205F-8604-4934-A406-88EEB18C2B52}" presName="textRect" presStyleLbl="revTx" presStyleIdx="4" presStyleCnt="6">
        <dgm:presLayoutVars>
          <dgm:chMax val="1"/>
          <dgm:chPref val="1"/>
        </dgm:presLayoutVars>
      </dgm:prSet>
      <dgm:spPr/>
      <dgm:t>
        <a:bodyPr/>
        <a:lstStyle/>
        <a:p>
          <a:endParaRPr lang="en-US"/>
        </a:p>
      </dgm:t>
    </dgm:pt>
    <dgm:pt modelId="{0A1E9E80-110F-493F-B98B-9B2C2A944987}" type="pres">
      <dgm:prSet presAssocID="{CDD31A6A-9530-4BF0-9CBD-01CE1A3DC5C7}" presName="sibTrans" presStyleLbl="sibTrans2D1" presStyleIdx="0" presStyleCnt="0"/>
      <dgm:spPr/>
      <dgm:t>
        <a:bodyPr/>
        <a:lstStyle/>
        <a:p>
          <a:endParaRPr lang="en-US"/>
        </a:p>
      </dgm:t>
    </dgm:pt>
    <dgm:pt modelId="{1259C4D0-D4F7-4D53-8A65-36D37CDAA227}" type="pres">
      <dgm:prSet presAssocID="{ACCD22DF-DA8D-407B-8A22-268C76F4F182}" presName="compNode" presStyleCnt="0"/>
      <dgm:spPr/>
    </dgm:pt>
    <dgm:pt modelId="{13ACCA02-96F4-4CEB-B9C4-A47F908162D0}" type="pres">
      <dgm:prSet presAssocID="{ACCD22DF-DA8D-407B-8A22-268C76F4F182}" presName="iconBgRect" presStyleLbl="bgShp" presStyleIdx="5" presStyleCnt="6"/>
      <dgm:spPr/>
    </dgm:pt>
    <dgm:pt modelId="{D1B50247-40FC-481C-958E-1434B99CDD6E}" type="pres">
      <dgm:prSet presAssocID="{ACCD22DF-DA8D-407B-8A22-268C76F4F182}"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Open Book"/>
        </a:ext>
      </dgm:extLst>
    </dgm:pt>
    <dgm:pt modelId="{3D69775F-01AD-4D26-B91A-5D110BB93304}" type="pres">
      <dgm:prSet presAssocID="{ACCD22DF-DA8D-407B-8A22-268C76F4F182}" presName="spaceRect" presStyleCnt="0"/>
      <dgm:spPr/>
    </dgm:pt>
    <dgm:pt modelId="{718FC9C3-F98A-48B4-8B6C-B06B88A348D1}" type="pres">
      <dgm:prSet presAssocID="{ACCD22DF-DA8D-407B-8A22-268C76F4F182}" presName="textRect" presStyleLbl="revTx" presStyleIdx="5" presStyleCnt="6">
        <dgm:presLayoutVars>
          <dgm:chMax val="1"/>
          <dgm:chPref val="1"/>
        </dgm:presLayoutVars>
      </dgm:prSet>
      <dgm:spPr/>
      <dgm:t>
        <a:bodyPr/>
        <a:lstStyle/>
        <a:p>
          <a:endParaRPr lang="en-US"/>
        </a:p>
      </dgm:t>
    </dgm:pt>
  </dgm:ptLst>
  <dgm:cxnLst>
    <dgm:cxn modelId="{4515DE66-5F2F-44D6-8D66-0873D696F3E2}" type="presOf" srcId="{DD3B1A75-45F0-4726-A300-2E529CA2FD69}" destId="{9B9D8E14-9CA9-4355-B4EF-74C05F07BB30}" srcOrd="0" destOrd="0" presId="urn:microsoft.com/office/officeart/2018/2/layout/IconCircleList"/>
    <dgm:cxn modelId="{D6455426-1D84-4DDE-8A04-43274EE0360B}" srcId="{9CFC7876-5656-48FD-AAC5-062DA2E7E1C6}" destId="{DA3B0B1C-7894-4C69-A170-874ACDBA696C}" srcOrd="0" destOrd="0" parTransId="{24420349-341A-45B9-AA88-F894870E8E6E}" sibTransId="{F2722DF0-F41D-4611-AE94-CA384F531084}"/>
    <dgm:cxn modelId="{3D88318B-CA57-4F4C-B0CF-AF7D25F62C62}" srcId="{9CFC7876-5656-48FD-AAC5-062DA2E7E1C6}" destId="{1798205F-8604-4934-A406-88EEB18C2B52}" srcOrd="4" destOrd="0" parTransId="{6D6681FF-3E0E-41F8-99D8-7C03A3A56F33}" sibTransId="{CDD31A6A-9530-4BF0-9CBD-01CE1A3DC5C7}"/>
    <dgm:cxn modelId="{1FED4C86-44AE-42DE-9C16-220BE81F49F4}" type="presOf" srcId="{F3AF0F3F-9558-4BB3-A801-C3079098FD00}" destId="{D0EC4726-E6BA-4D05-8ECD-90430172F839}" srcOrd="0" destOrd="0" presId="urn:microsoft.com/office/officeart/2018/2/layout/IconCircleList"/>
    <dgm:cxn modelId="{65F39014-B668-420F-A2DD-F69C1E47EB4F}" type="presOf" srcId="{F2722DF0-F41D-4611-AE94-CA384F531084}" destId="{73155789-B685-4DD1-9FFB-2161DFF4D356}" srcOrd="0" destOrd="0" presId="urn:microsoft.com/office/officeart/2018/2/layout/IconCircleList"/>
    <dgm:cxn modelId="{44E39734-0E04-41BA-B8B4-BBC5F68BB978}" type="presOf" srcId="{CDD31A6A-9530-4BF0-9CBD-01CE1A3DC5C7}" destId="{0A1E9E80-110F-493F-B98B-9B2C2A944987}" srcOrd="0" destOrd="0" presId="urn:microsoft.com/office/officeart/2018/2/layout/IconCircleList"/>
    <dgm:cxn modelId="{3F44C419-EA92-4ACF-A3C2-08316BDF0977}" type="presOf" srcId="{D6D56646-9B58-4069-89FF-7BEF4DCAAFC5}" destId="{B7856363-BD0F-4242-94FB-A5BCF61B7255}" srcOrd="0" destOrd="0" presId="urn:microsoft.com/office/officeart/2018/2/layout/IconCircleList"/>
    <dgm:cxn modelId="{A83C63C4-6C4A-425A-A074-FF1E7A3B51F7}" type="presOf" srcId="{1798205F-8604-4934-A406-88EEB18C2B52}" destId="{A5FEC431-86C0-41DE-BE13-6E8CF98E8EED}" srcOrd="0" destOrd="0" presId="urn:microsoft.com/office/officeart/2018/2/layout/IconCircleList"/>
    <dgm:cxn modelId="{9B5E54DA-746A-4BAB-8951-ACF17221EF48}" type="presOf" srcId="{9CFC7876-5656-48FD-AAC5-062DA2E7E1C6}" destId="{A5D1F4C2-D980-4B83-8DE5-C58D07C79CC9}" srcOrd="0" destOrd="0" presId="urn:microsoft.com/office/officeart/2018/2/layout/IconCircleList"/>
    <dgm:cxn modelId="{898CAA3E-F463-408B-AE6C-5A5AE24F4D4F}" type="presOf" srcId="{DA3B0B1C-7894-4C69-A170-874ACDBA696C}" destId="{AA1380BE-F7A8-4AAE-AAAD-D6CE17AB68A9}" srcOrd="0" destOrd="0" presId="urn:microsoft.com/office/officeart/2018/2/layout/IconCircleList"/>
    <dgm:cxn modelId="{6443FD8C-AFFD-4F76-B518-5EA3EA0AC874}" type="presOf" srcId="{152E38D0-E901-462B-ABBE-5D1D271E63AE}" destId="{27C088E7-A5C7-4EDB-B8B5-C85BCFD79CA4}" srcOrd="0" destOrd="0" presId="urn:microsoft.com/office/officeart/2018/2/layout/IconCircleList"/>
    <dgm:cxn modelId="{8928BD78-BBB7-48BE-B636-E56D98C30536}" type="presOf" srcId="{911E6ABF-6716-4C8C-8E99-1832B84819C4}" destId="{DE106AE1-46F1-4059-B1D6-827012BD5A36}" srcOrd="0" destOrd="0" presId="urn:microsoft.com/office/officeart/2018/2/layout/IconCircleList"/>
    <dgm:cxn modelId="{797E2BB8-89FB-4A51-8156-7C55718214C9}" srcId="{9CFC7876-5656-48FD-AAC5-062DA2E7E1C6}" destId="{A702C9FD-EBB1-4E4F-976A-5962640AB68B}" srcOrd="3" destOrd="0" parTransId="{FCD961C2-DE76-49F0-A3EE-9E5F2E5EB901}" sibTransId="{F3AF0F3F-9558-4BB3-A801-C3079098FD00}"/>
    <dgm:cxn modelId="{47CF80B5-5D33-4A75-8585-A1A1233C3C8E}" srcId="{9CFC7876-5656-48FD-AAC5-062DA2E7E1C6}" destId="{D6D56646-9B58-4069-89FF-7BEF4DCAAFC5}" srcOrd="2" destOrd="0" parTransId="{DAC80F0C-EB0F-4199-BCAD-D92C8271ECBB}" sibTransId="{911E6ABF-6716-4C8C-8E99-1832B84819C4}"/>
    <dgm:cxn modelId="{79E90E30-430C-4F24-B3D8-CA865BB8417A}" type="presOf" srcId="{A702C9FD-EBB1-4E4F-976A-5962640AB68B}" destId="{70B559DA-A0EC-41E7-BACF-9234A22B63DE}" srcOrd="0" destOrd="0" presId="urn:microsoft.com/office/officeart/2018/2/layout/IconCircleList"/>
    <dgm:cxn modelId="{FACF5FAA-8118-4E87-9137-B6ABED2A05BC}" type="presOf" srcId="{ACCD22DF-DA8D-407B-8A22-268C76F4F182}" destId="{718FC9C3-F98A-48B4-8B6C-B06B88A348D1}" srcOrd="0" destOrd="0" presId="urn:microsoft.com/office/officeart/2018/2/layout/IconCircleList"/>
    <dgm:cxn modelId="{4C75A3E1-F99B-44C6-A5BD-F1BD83C170AC}" srcId="{9CFC7876-5656-48FD-AAC5-062DA2E7E1C6}" destId="{ACCD22DF-DA8D-407B-8A22-268C76F4F182}" srcOrd="5" destOrd="0" parTransId="{F3721F70-3EEC-415C-8FFC-D86DA6F541BB}" sibTransId="{2E134C30-997A-4690-ABFD-C13546098D0A}"/>
    <dgm:cxn modelId="{5E62A8A2-5303-4332-9565-34514B7177BA}" srcId="{9CFC7876-5656-48FD-AAC5-062DA2E7E1C6}" destId="{152E38D0-E901-462B-ABBE-5D1D271E63AE}" srcOrd="1" destOrd="0" parTransId="{58A0C364-B1ED-4871-BB36-E5CA66EBA28D}" sibTransId="{DD3B1A75-45F0-4726-A300-2E529CA2FD69}"/>
    <dgm:cxn modelId="{DDC2D985-3C7A-400D-B4E0-A47A388C783E}" type="presParOf" srcId="{A5D1F4C2-D980-4B83-8DE5-C58D07C79CC9}" destId="{BD6D9D29-803C-41F6-82AA-FE0B4E30437C}" srcOrd="0" destOrd="0" presId="urn:microsoft.com/office/officeart/2018/2/layout/IconCircleList"/>
    <dgm:cxn modelId="{0D009E13-A246-4F8D-8AC5-7C752EEB2580}" type="presParOf" srcId="{BD6D9D29-803C-41F6-82AA-FE0B4E30437C}" destId="{C01D1616-B1DC-4D9F-9E01-AC249CAEBCA7}" srcOrd="0" destOrd="0" presId="urn:microsoft.com/office/officeart/2018/2/layout/IconCircleList"/>
    <dgm:cxn modelId="{FF5AE044-29CB-4F5B-AE15-1944DD301905}" type="presParOf" srcId="{C01D1616-B1DC-4D9F-9E01-AC249CAEBCA7}" destId="{47D796D1-7107-4761-8894-D365FA1A6171}" srcOrd="0" destOrd="0" presId="urn:microsoft.com/office/officeart/2018/2/layout/IconCircleList"/>
    <dgm:cxn modelId="{42DD4EEA-51A7-43DB-B066-A4F754BA301F}" type="presParOf" srcId="{C01D1616-B1DC-4D9F-9E01-AC249CAEBCA7}" destId="{BB811019-8C47-4417-B8DB-1300A4FE7954}" srcOrd="1" destOrd="0" presId="urn:microsoft.com/office/officeart/2018/2/layout/IconCircleList"/>
    <dgm:cxn modelId="{96021EFC-F913-417B-A88D-C718E7474D70}" type="presParOf" srcId="{C01D1616-B1DC-4D9F-9E01-AC249CAEBCA7}" destId="{99E8A0F0-6D5F-4713-8467-6F906AB234B2}" srcOrd="2" destOrd="0" presId="urn:microsoft.com/office/officeart/2018/2/layout/IconCircleList"/>
    <dgm:cxn modelId="{BD601BB7-60CF-45D6-9A5B-F23422AC7164}" type="presParOf" srcId="{C01D1616-B1DC-4D9F-9E01-AC249CAEBCA7}" destId="{AA1380BE-F7A8-4AAE-AAAD-D6CE17AB68A9}" srcOrd="3" destOrd="0" presId="urn:microsoft.com/office/officeart/2018/2/layout/IconCircleList"/>
    <dgm:cxn modelId="{6DB443F8-1940-422A-A277-9D6548251F7B}" type="presParOf" srcId="{BD6D9D29-803C-41F6-82AA-FE0B4E30437C}" destId="{73155789-B685-4DD1-9FFB-2161DFF4D356}" srcOrd="1" destOrd="0" presId="urn:microsoft.com/office/officeart/2018/2/layout/IconCircleList"/>
    <dgm:cxn modelId="{7C489823-DE54-40A6-8186-0835283E2735}" type="presParOf" srcId="{BD6D9D29-803C-41F6-82AA-FE0B4E30437C}" destId="{4F86591B-C026-43F7-9189-3833C7F7AC50}" srcOrd="2" destOrd="0" presId="urn:microsoft.com/office/officeart/2018/2/layout/IconCircleList"/>
    <dgm:cxn modelId="{37308068-8254-4BDE-99A7-1A4AFF765B0D}" type="presParOf" srcId="{4F86591B-C026-43F7-9189-3833C7F7AC50}" destId="{DB233DFD-9B41-4D07-A207-110F9B6A32A7}" srcOrd="0" destOrd="0" presId="urn:microsoft.com/office/officeart/2018/2/layout/IconCircleList"/>
    <dgm:cxn modelId="{CC1CF1A8-DE31-4256-9801-D00FEDDE9902}" type="presParOf" srcId="{4F86591B-C026-43F7-9189-3833C7F7AC50}" destId="{8E2754E3-82D2-4D63-AF61-42D681889E31}" srcOrd="1" destOrd="0" presId="urn:microsoft.com/office/officeart/2018/2/layout/IconCircleList"/>
    <dgm:cxn modelId="{D4E93FC4-CBAF-4F14-9F78-6F70AA4F1746}" type="presParOf" srcId="{4F86591B-C026-43F7-9189-3833C7F7AC50}" destId="{AAEE8846-D0B4-4BE8-A58A-B6E9ABEA209B}" srcOrd="2" destOrd="0" presId="urn:microsoft.com/office/officeart/2018/2/layout/IconCircleList"/>
    <dgm:cxn modelId="{005F8EA8-DFBF-41E7-A360-4A47023F35C2}" type="presParOf" srcId="{4F86591B-C026-43F7-9189-3833C7F7AC50}" destId="{27C088E7-A5C7-4EDB-B8B5-C85BCFD79CA4}" srcOrd="3" destOrd="0" presId="urn:microsoft.com/office/officeart/2018/2/layout/IconCircleList"/>
    <dgm:cxn modelId="{C8934076-CBBD-42FA-9138-B9AE3452FFBA}" type="presParOf" srcId="{BD6D9D29-803C-41F6-82AA-FE0B4E30437C}" destId="{9B9D8E14-9CA9-4355-B4EF-74C05F07BB30}" srcOrd="3" destOrd="0" presId="urn:microsoft.com/office/officeart/2018/2/layout/IconCircleList"/>
    <dgm:cxn modelId="{104E9246-F4A5-4A5D-8B8D-8FFFE2AC2B22}" type="presParOf" srcId="{BD6D9D29-803C-41F6-82AA-FE0B4E30437C}" destId="{89AAB5EF-1D84-4846-AF01-8B5FC01BFBCD}" srcOrd="4" destOrd="0" presId="urn:microsoft.com/office/officeart/2018/2/layout/IconCircleList"/>
    <dgm:cxn modelId="{0C941086-6D36-4D0E-AD9E-18F5CCC2C514}" type="presParOf" srcId="{89AAB5EF-1D84-4846-AF01-8B5FC01BFBCD}" destId="{E4CD91C5-811D-4B87-B630-8260D07E9B5B}" srcOrd="0" destOrd="0" presId="urn:microsoft.com/office/officeart/2018/2/layout/IconCircleList"/>
    <dgm:cxn modelId="{7E855297-FD6A-4B3B-9DC7-72FDAA68286C}" type="presParOf" srcId="{89AAB5EF-1D84-4846-AF01-8B5FC01BFBCD}" destId="{DD8757F1-B3FB-43A6-BF62-6A54A09A139A}" srcOrd="1" destOrd="0" presId="urn:microsoft.com/office/officeart/2018/2/layout/IconCircleList"/>
    <dgm:cxn modelId="{DA72EB51-A202-4B8B-B9B4-D54A111B6830}" type="presParOf" srcId="{89AAB5EF-1D84-4846-AF01-8B5FC01BFBCD}" destId="{84CD85B3-8EFF-40B2-BF14-583CA208F44F}" srcOrd="2" destOrd="0" presId="urn:microsoft.com/office/officeart/2018/2/layout/IconCircleList"/>
    <dgm:cxn modelId="{7819A61A-C89E-4C91-BE6E-CEEA3FB17535}" type="presParOf" srcId="{89AAB5EF-1D84-4846-AF01-8B5FC01BFBCD}" destId="{B7856363-BD0F-4242-94FB-A5BCF61B7255}" srcOrd="3" destOrd="0" presId="urn:microsoft.com/office/officeart/2018/2/layout/IconCircleList"/>
    <dgm:cxn modelId="{66CCABE9-5147-4560-95DE-2F89B1D6D4F6}" type="presParOf" srcId="{BD6D9D29-803C-41F6-82AA-FE0B4E30437C}" destId="{DE106AE1-46F1-4059-B1D6-827012BD5A36}" srcOrd="5" destOrd="0" presId="urn:microsoft.com/office/officeart/2018/2/layout/IconCircleList"/>
    <dgm:cxn modelId="{A488AE20-C5C7-433A-B455-4E14F07E34CB}" type="presParOf" srcId="{BD6D9D29-803C-41F6-82AA-FE0B4E30437C}" destId="{D987D343-2C8B-488B-B9DE-899333AEEF25}" srcOrd="6" destOrd="0" presId="urn:microsoft.com/office/officeart/2018/2/layout/IconCircleList"/>
    <dgm:cxn modelId="{BD38A65C-DAE1-431F-96F2-358CC69B4AD3}" type="presParOf" srcId="{D987D343-2C8B-488B-B9DE-899333AEEF25}" destId="{7184F35F-9363-4E1D-9E42-305119987385}" srcOrd="0" destOrd="0" presId="urn:microsoft.com/office/officeart/2018/2/layout/IconCircleList"/>
    <dgm:cxn modelId="{927772FE-9F6E-452B-A863-DD6FAFFCF96A}" type="presParOf" srcId="{D987D343-2C8B-488B-B9DE-899333AEEF25}" destId="{BC030252-66F9-4920-8F20-80309D61E819}" srcOrd="1" destOrd="0" presId="urn:microsoft.com/office/officeart/2018/2/layout/IconCircleList"/>
    <dgm:cxn modelId="{BFB1A6F2-CE25-4152-AB2D-E51474FEABCA}" type="presParOf" srcId="{D987D343-2C8B-488B-B9DE-899333AEEF25}" destId="{BA8E7C31-D801-4F36-90DA-64BC48C607CF}" srcOrd="2" destOrd="0" presId="urn:microsoft.com/office/officeart/2018/2/layout/IconCircleList"/>
    <dgm:cxn modelId="{85E656B9-A856-4EFB-8DD5-C915AFCD7DD6}" type="presParOf" srcId="{D987D343-2C8B-488B-B9DE-899333AEEF25}" destId="{70B559DA-A0EC-41E7-BACF-9234A22B63DE}" srcOrd="3" destOrd="0" presId="urn:microsoft.com/office/officeart/2018/2/layout/IconCircleList"/>
    <dgm:cxn modelId="{37D2A062-C239-4837-B4A1-052B3E7328BC}" type="presParOf" srcId="{BD6D9D29-803C-41F6-82AA-FE0B4E30437C}" destId="{D0EC4726-E6BA-4D05-8ECD-90430172F839}" srcOrd="7" destOrd="0" presId="urn:microsoft.com/office/officeart/2018/2/layout/IconCircleList"/>
    <dgm:cxn modelId="{C4EAFB54-F5DE-49F9-8B0F-DB75F7B9AFF5}" type="presParOf" srcId="{BD6D9D29-803C-41F6-82AA-FE0B4E30437C}" destId="{1F702212-442A-4877-B61F-A7C2D49D4FB3}" srcOrd="8" destOrd="0" presId="urn:microsoft.com/office/officeart/2018/2/layout/IconCircleList"/>
    <dgm:cxn modelId="{C24015B7-8181-4961-B20F-0281AACB77A7}" type="presParOf" srcId="{1F702212-442A-4877-B61F-A7C2D49D4FB3}" destId="{94CA6744-148A-4D9A-98B7-FBEBCF762EA7}" srcOrd="0" destOrd="0" presId="urn:microsoft.com/office/officeart/2018/2/layout/IconCircleList"/>
    <dgm:cxn modelId="{97EDCB1C-9450-442D-B76C-7856064E5FF4}" type="presParOf" srcId="{1F702212-442A-4877-B61F-A7C2D49D4FB3}" destId="{FA72B84B-55AD-42FA-A427-A78A1D9AF1ED}" srcOrd="1" destOrd="0" presId="urn:microsoft.com/office/officeart/2018/2/layout/IconCircleList"/>
    <dgm:cxn modelId="{63AD5032-AC93-48EB-883B-B745A2D812DD}" type="presParOf" srcId="{1F702212-442A-4877-B61F-A7C2D49D4FB3}" destId="{0DC2537F-492A-4896-ACC2-5C10BA5275C8}" srcOrd="2" destOrd="0" presId="urn:microsoft.com/office/officeart/2018/2/layout/IconCircleList"/>
    <dgm:cxn modelId="{A941D8BA-8298-421D-BC94-A87AE72887E9}" type="presParOf" srcId="{1F702212-442A-4877-B61F-A7C2D49D4FB3}" destId="{A5FEC431-86C0-41DE-BE13-6E8CF98E8EED}" srcOrd="3" destOrd="0" presId="urn:microsoft.com/office/officeart/2018/2/layout/IconCircleList"/>
    <dgm:cxn modelId="{F13EFD05-3988-4657-9D18-B9BE6F2151F5}" type="presParOf" srcId="{BD6D9D29-803C-41F6-82AA-FE0B4E30437C}" destId="{0A1E9E80-110F-493F-B98B-9B2C2A944987}" srcOrd="9" destOrd="0" presId="urn:microsoft.com/office/officeart/2018/2/layout/IconCircleList"/>
    <dgm:cxn modelId="{526BD1CB-FD9A-4758-BE82-D611DB7EF16A}" type="presParOf" srcId="{BD6D9D29-803C-41F6-82AA-FE0B4E30437C}" destId="{1259C4D0-D4F7-4D53-8A65-36D37CDAA227}" srcOrd="10" destOrd="0" presId="urn:microsoft.com/office/officeart/2018/2/layout/IconCircleList"/>
    <dgm:cxn modelId="{F769CF9D-6159-4563-9111-7A3310755199}" type="presParOf" srcId="{1259C4D0-D4F7-4D53-8A65-36D37CDAA227}" destId="{13ACCA02-96F4-4CEB-B9C4-A47F908162D0}" srcOrd="0" destOrd="0" presId="urn:microsoft.com/office/officeart/2018/2/layout/IconCircleList"/>
    <dgm:cxn modelId="{C19A6FC6-D56B-4144-B794-1443CF3D57B7}" type="presParOf" srcId="{1259C4D0-D4F7-4D53-8A65-36D37CDAA227}" destId="{D1B50247-40FC-481C-958E-1434B99CDD6E}" srcOrd="1" destOrd="0" presId="urn:microsoft.com/office/officeart/2018/2/layout/IconCircleList"/>
    <dgm:cxn modelId="{211B4953-75E4-40A4-BDE1-03C516DEA9E7}" type="presParOf" srcId="{1259C4D0-D4F7-4D53-8A65-36D37CDAA227}" destId="{3D69775F-01AD-4D26-B91A-5D110BB93304}" srcOrd="2" destOrd="0" presId="urn:microsoft.com/office/officeart/2018/2/layout/IconCircleList"/>
    <dgm:cxn modelId="{B1F1DA70-61C9-4752-9DDE-6AB443749095}" type="presParOf" srcId="{1259C4D0-D4F7-4D53-8A65-36D37CDAA227}" destId="{718FC9C3-F98A-48B4-8B6C-B06B88A348D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13AFC3-8B0A-4917-B7B3-3A827D458095}"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E67B3D51-3BFA-45F0-B461-83C796DB33EB}">
      <dgm:prSet/>
      <dgm:spPr/>
      <dgm:t>
        <a:bodyPr/>
        <a:lstStyle/>
        <a:p>
          <a:pPr rtl="0">
            <a:defRPr b="1"/>
          </a:pPr>
          <a:r>
            <a:rPr lang="en-GB" dirty="0">
              <a:latin typeface="Calibri Light" panose="020F0302020204030204"/>
            </a:rPr>
            <a:t>Consultation ending 9th February</a:t>
          </a:r>
          <a:endParaRPr lang="en-US" dirty="0">
            <a:latin typeface="Calibri Light" panose="020F0302020204030204"/>
          </a:endParaRPr>
        </a:p>
      </dgm:t>
    </dgm:pt>
    <dgm:pt modelId="{D6478D0C-C5E5-4BB5-8BC0-A03B13152252}" type="parTrans" cxnId="{09A5DB1B-0F6C-470F-A6AE-49A766568194}">
      <dgm:prSet/>
      <dgm:spPr/>
      <dgm:t>
        <a:bodyPr/>
        <a:lstStyle/>
        <a:p>
          <a:endParaRPr lang="en-US"/>
        </a:p>
      </dgm:t>
    </dgm:pt>
    <dgm:pt modelId="{6816C151-81AB-4ACB-B19D-8A52586EBD35}" type="sibTrans" cxnId="{09A5DB1B-0F6C-470F-A6AE-49A766568194}">
      <dgm:prSet/>
      <dgm:spPr/>
      <dgm:t>
        <a:bodyPr/>
        <a:lstStyle/>
        <a:p>
          <a:endParaRPr lang="en-US"/>
        </a:p>
      </dgm:t>
    </dgm:pt>
    <dgm:pt modelId="{97E2DEBB-0D64-436B-9BBE-86667116D4E9}">
      <dgm:prSet/>
      <dgm:spPr/>
      <dgm:t>
        <a:bodyPr/>
        <a:lstStyle/>
        <a:p>
          <a:pPr>
            <a:defRPr b="1"/>
          </a:pPr>
          <a:r>
            <a:rPr lang="en-GB"/>
            <a:t>Governors to review and decide whether or not to proceed</a:t>
          </a:r>
          <a:endParaRPr lang="en-US"/>
        </a:p>
      </dgm:t>
    </dgm:pt>
    <dgm:pt modelId="{56E57E38-5598-4AB7-9B74-8394DB1DF7FC}" type="parTrans" cxnId="{874BC5AA-CC28-452A-847D-65C0332FA542}">
      <dgm:prSet/>
      <dgm:spPr/>
      <dgm:t>
        <a:bodyPr/>
        <a:lstStyle/>
        <a:p>
          <a:endParaRPr lang="en-US"/>
        </a:p>
      </dgm:t>
    </dgm:pt>
    <dgm:pt modelId="{F2B92ED3-5831-4362-88F8-9123860E2513}" type="sibTrans" cxnId="{874BC5AA-CC28-452A-847D-65C0332FA542}">
      <dgm:prSet/>
      <dgm:spPr/>
      <dgm:t>
        <a:bodyPr/>
        <a:lstStyle/>
        <a:p>
          <a:endParaRPr lang="en-US"/>
        </a:p>
      </dgm:t>
    </dgm:pt>
    <dgm:pt modelId="{9187FDEF-69EA-4148-B33A-B3EEFC358046}">
      <dgm:prSet/>
      <dgm:spPr/>
      <dgm:t>
        <a:bodyPr/>
        <a:lstStyle/>
        <a:p>
          <a:pPr>
            <a:defRPr b="1"/>
          </a:pPr>
          <a:r>
            <a:rPr lang="en-GB" dirty="0">
              <a:latin typeface="Calibri Light" panose="020F0302020204030204"/>
            </a:rPr>
            <a:t>Hold</a:t>
          </a:r>
          <a:r>
            <a:rPr lang="en-GB" dirty="0"/>
            <a:t> a TUPE consultation with unions and staff</a:t>
          </a:r>
          <a:endParaRPr lang="en-US" dirty="0"/>
        </a:p>
      </dgm:t>
    </dgm:pt>
    <dgm:pt modelId="{49005DFB-9C2F-4626-895D-64AB934B5D39}" type="parTrans" cxnId="{3D3FF37D-CA88-4274-A665-49CFCDC7C941}">
      <dgm:prSet/>
      <dgm:spPr/>
      <dgm:t>
        <a:bodyPr/>
        <a:lstStyle/>
        <a:p>
          <a:endParaRPr lang="en-US"/>
        </a:p>
      </dgm:t>
    </dgm:pt>
    <dgm:pt modelId="{3868EA3E-19AA-4616-A4B8-E05392E0B349}" type="sibTrans" cxnId="{3D3FF37D-CA88-4274-A665-49CFCDC7C941}">
      <dgm:prSet/>
      <dgm:spPr/>
      <dgm:t>
        <a:bodyPr/>
        <a:lstStyle/>
        <a:p>
          <a:endParaRPr lang="en-US"/>
        </a:p>
      </dgm:t>
    </dgm:pt>
    <dgm:pt modelId="{35C49C2D-BBBD-4AD0-B2CB-D255BE13BA1F}">
      <dgm:prSet/>
      <dgm:spPr/>
      <dgm:t>
        <a:bodyPr/>
        <a:lstStyle/>
        <a:p>
          <a:pPr>
            <a:defRPr b="1"/>
          </a:pPr>
          <a:r>
            <a:rPr lang="en-GB" dirty="0">
              <a:latin typeface="Calibri Light" panose="020F0302020204030204"/>
            </a:rPr>
            <a:t>Transfer</a:t>
          </a:r>
          <a:r>
            <a:rPr lang="en-GB" dirty="0"/>
            <a:t> land, existing </a:t>
          </a:r>
          <a:r>
            <a:rPr lang="en-GB" dirty="0">
              <a:latin typeface="Calibri Light" panose="020F0302020204030204"/>
            </a:rPr>
            <a:t>SLAs</a:t>
          </a:r>
          <a:r>
            <a:rPr lang="en-GB" dirty="0"/>
            <a:t> and contracts to the CAT</a:t>
          </a:r>
          <a:endParaRPr lang="en-US" dirty="0"/>
        </a:p>
      </dgm:t>
    </dgm:pt>
    <dgm:pt modelId="{48FF8C01-777A-4C70-BCDF-34D752ABAC10}" type="parTrans" cxnId="{3DA01371-F38C-4167-A638-09E7EE0D2833}">
      <dgm:prSet/>
      <dgm:spPr/>
      <dgm:t>
        <a:bodyPr/>
        <a:lstStyle/>
        <a:p>
          <a:endParaRPr lang="en-US"/>
        </a:p>
      </dgm:t>
    </dgm:pt>
    <dgm:pt modelId="{47E8DBE7-2E52-4CFE-8A80-5C24F9D25E9A}" type="sibTrans" cxnId="{3DA01371-F38C-4167-A638-09E7EE0D2833}">
      <dgm:prSet/>
      <dgm:spPr/>
      <dgm:t>
        <a:bodyPr/>
        <a:lstStyle/>
        <a:p>
          <a:endParaRPr lang="en-US"/>
        </a:p>
      </dgm:t>
    </dgm:pt>
    <dgm:pt modelId="{82AA2853-FE90-4A56-8504-D3B69C6229B3}">
      <dgm:prSet/>
      <dgm:spPr/>
      <dgm:t>
        <a:bodyPr/>
        <a:lstStyle/>
        <a:p>
          <a:pPr>
            <a:defRPr b="1"/>
          </a:pPr>
          <a:r>
            <a:rPr lang="en-GB" dirty="0"/>
            <a:t>Introduce</a:t>
          </a:r>
          <a:r>
            <a:rPr lang="en-GB" dirty="0">
              <a:latin typeface="Calibri Light" panose="020F0302020204030204"/>
            </a:rPr>
            <a:t> Trust wide Finance system</a:t>
          </a:r>
          <a:endParaRPr lang="en-US" dirty="0"/>
        </a:p>
      </dgm:t>
    </dgm:pt>
    <dgm:pt modelId="{565C38B0-EBE4-4F4D-90E6-A218C1EE18E1}" type="parTrans" cxnId="{4D2B20B6-6F1B-4043-81E5-D95E06FB3ECE}">
      <dgm:prSet/>
      <dgm:spPr/>
      <dgm:t>
        <a:bodyPr/>
        <a:lstStyle/>
        <a:p>
          <a:endParaRPr lang="en-US"/>
        </a:p>
      </dgm:t>
    </dgm:pt>
    <dgm:pt modelId="{46BC38FB-B4DC-459F-A976-464E6A4B07D8}" type="sibTrans" cxnId="{4D2B20B6-6F1B-4043-81E5-D95E06FB3ECE}">
      <dgm:prSet/>
      <dgm:spPr/>
      <dgm:t>
        <a:bodyPr/>
        <a:lstStyle/>
        <a:p>
          <a:endParaRPr lang="en-US"/>
        </a:p>
      </dgm:t>
    </dgm:pt>
    <dgm:pt modelId="{8F243D34-6B04-4464-8721-8A4FA46B7B4B}">
      <dgm:prSet/>
      <dgm:spPr/>
      <dgm:t>
        <a:bodyPr/>
        <a:lstStyle/>
        <a:p>
          <a:pPr>
            <a:defRPr b="1"/>
          </a:pPr>
          <a:r>
            <a:rPr lang="en-GB" dirty="0">
              <a:latin typeface="Calibri Light" panose="020F0302020204030204"/>
            </a:rPr>
            <a:t>Target Conversion</a:t>
          </a:r>
          <a:r>
            <a:rPr lang="en-GB" dirty="0"/>
            <a:t> date </a:t>
          </a:r>
          <a:r>
            <a:rPr lang="en-GB" dirty="0">
              <a:latin typeface="Calibri Light" panose="020F0302020204030204"/>
            </a:rPr>
            <a:t>of 1st</a:t>
          </a:r>
          <a:r>
            <a:rPr lang="en-GB" dirty="0"/>
            <a:t> September</a:t>
          </a:r>
          <a:endParaRPr lang="en-US" dirty="0"/>
        </a:p>
      </dgm:t>
    </dgm:pt>
    <dgm:pt modelId="{37145A95-CEB1-4F5F-AA57-8E6C30DA3122}" type="parTrans" cxnId="{6002331F-BAC0-4463-83F1-46623644D7A2}">
      <dgm:prSet/>
      <dgm:spPr/>
      <dgm:t>
        <a:bodyPr/>
        <a:lstStyle/>
        <a:p>
          <a:endParaRPr lang="en-US"/>
        </a:p>
      </dgm:t>
    </dgm:pt>
    <dgm:pt modelId="{4D59A415-2CFE-4470-912F-57A49A847EF1}" type="sibTrans" cxnId="{6002331F-BAC0-4463-83F1-46623644D7A2}">
      <dgm:prSet/>
      <dgm:spPr/>
      <dgm:t>
        <a:bodyPr/>
        <a:lstStyle/>
        <a:p>
          <a:endParaRPr lang="en-US"/>
        </a:p>
      </dgm:t>
    </dgm:pt>
    <dgm:pt modelId="{DFF86BED-AA73-4D47-BC05-3DD6251B40A6}">
      <dgm:prSet phldr="0"/>
      <dgm:spPr/>
      <dgm:t>
        <a:bodyPr/>
        <a:lstStyle/>
        <a:p>
          <a:pPr>
            <a:defRPr b="1"/>
          </a:pPr>
          <a:r>
            <a:rPr lang="en-GB" dirty="0">
              <a:latin typeface="Calibri Light" panose="020F0302020204030204"/>
            </a:rPr>
            <a:t>Results</a:t>
          </a:r>
          <a:r>
            <a:rPr lang="en-GB" dirty="0"/>
            <a:t> reported to </a:t>
          </a:r>
          <a:r>
            <a:rPr lang="en-GB" dirty="0">
              <a:latin typeface="Calibri Light" panose="020F0302020204030204"/>
            </a:rPr>
            <a:t>School’s</a:t>
          </a:r>
          <a:r>
            <a:rPr lang="en-GB" dirty="0"/>
            <a:t> Governing body in February/March</a:t>
          </a:r>
        </a:p>
      </dgm:t>
    </dgm:pt>
    <dgm:pt modelId="{B6B2181D-CC2C-4037-8102-AC7F4BEA69D5}" type="parTrans" cxnId="{B066CE9A-E6B2-4C91-8C13-AFD20D76120D}">
      <dgm:prSet/>
      <dgm:spPr/>
      <dgm:t>
        <a:bodyPr/>
        <a:lstStyle/>
        <a:p>
          <a:endParaRPr lang="en-GB"/>
        </a:p>
      </dgm:t>
    </dgm:pt>
    <dgm:pt modelId="{235467F5-64C6-4DB2-809B-47A4FC436AAC}" type="sibTrans" cxnId="{B066CE9A-E6B2-4C91-8C13-AFD20D76120D}">
      <dgm:prSet/>
      <dgm:spPr/>
      <dgm:t>
        <a:bodyPr/>
        <a:lstStyle/>
        <a:p>
          <a:endParaRPr lang="en-US"/>
        </a:p>
        <a:p>
          <a:endParaRPr lang="en-GB"/>
        </a:p>
      </dgm:t>
    </dgm:pt>
    <dgm:pt modelId="{8D92AF3D-00C4-45C6-B53D-1FCF017C6319}" type="pres">
      <dgm:prSet presAssocID="{3A13AFC3-8B0A-4917-B7B3-3A827D458095}" presName="Name0" presStyleCnt="0">
        <dgm:presLayoutVars>
          <dgm:dir/>
          <dgm:resizeHandles val="exact"/>
        </dgm:presLayoutVars>
      </dgm:prSet>
      <dgm:spPr/>
      <dgm:t>
        <a:bodyPr/>
        <a:lstStyle/>
        <a:p>
          <a:endParaRPr lang="en-US"/>
        </a:p>
      </dgm:t>
    </dgm:pt>
    <dgm:pt modelId="{8100EE13-BE1B-4491-9AD1-7BB61A98E68C}" type="pres">
      <dgm:prSet presAssocID="{E67B3D51-3BFA-45F0-B461-83C796DB33EB}" presName="node" presStyleLbl="node1" presStyleIdx="0" presStyleCnt="7">
        <dgm:presLayoutVars>
          <dgm:bulletEnabled val="1"/>
        </dgm:presLayoutVars>
      </dgm:prSet>
      <dgm:spPr/>
      <dgm:t>
        <a:bodyPr/>
        <a:lstStyle/>
        <a:p>
          <a:endParaRPr lang="en-US"/>
        </a:p>
      </dgm:t>
    </dgm:pt>
    <dgm:pt modelId="{B3E8F469-958A-4B0F-8841-911E2A2CEA06}" type="pres">
      <dgm:prSet presAssocID="{6816C151-81AB-4ACB-B19D-8A52586EBD35}" presName="sibTrans" presStyleLbl="sibTrans1D1" presStyleIdx="0" presStyleCnt="6"/>
      <dgm:spPr/>
      <dgm:t>
        <a:bodyPr/>
        <a:lstStyle/>
        <a:p>
          <a:endParaRPr lang="en-US"/>
        </a:p>
      </dgm:t>
    </dgm:pt>
    <dgm:pt modelId="{72C568B1-5051-4107-9A80-EF7776719689}" type="pres">
      <dgm:prSet presAssocID="{6816C151-81AB-4ACB-B19D-8A52586EBD35}" presName="connectorText" presStyleLbl="sibTrans1D1" presStyleIdx="0" presStyleCnt="6"/>
      <dgm:spPr/>
      <dgm:t>
        <a:bodyPr/>
        <a:lstStyle/>
        <a:p>
          <a:endParaRPr lang="en-US"/>
        </a:p>
      </dgm:t>
    </dgm:pt>
    <dgm:pt modelId="{C519A631-ED3E-4453-A9BE-7B4405A94657}" type="pres">
      <dgm:prSet presAssocID="{DFF86BED-AA73-4D47-BC05-3DD6251B40A6}" presName="node" presStyleLbl="node1" presStyleIdx="1" presStyleCnt="7">
        <dgm:presLayoutVars>
          <dgm:bulletEnabled val="1"/>
        </dgm:presLayoutVars>
      </dgm:prSet>
      <dgm:spPr/>
      <dgm:t>
        <a:bodyPr/>
        <a:lstStyle/>
        <a:p>
          <a:endParaRPr lang="en-US"/>
        </a:p>
      </dgm:t>
    </dgm:pt>
    <dgm:pt modelId="{E882345B-81C1-414B-B833-16883D5161F7}" type="pres">
      <dgm:prSet presAssocID="{235467F5-64C6-4DB2-809B-47A4FC436AAC}" presName="sibTrans" presStyleLbl="sibTrans1D1" presStyleIdx="1" presStyleCnt="6"/>
      <dgm:spPr/>
      <dgm:t>
        <a:bodyPr/>
        <a:lstStyle/>
        <a:p>
          <a:endParaRPr lang="en-US"/>
        </a:p>
      </dgm:t>
    </dgm:pt>
    <dgm:pt modelId="{6948CC10-8191-449E-A841-2573570AC9F3}" type="pres">
      <dgm:prSet presAssocID="{235467F5-64C6-4DB2-809B-47A4FC436AAC}" presName="connectorText" presStyleLbl="sibTrans1D1" presStyleIdx="1" presStyleCnt="6"/>
      <dgm:spPr/>
      <dgm:t>
        <a:bodyPr/>
        <a:lstStyle/>
        <a:p>
          <a:endParaRPr lang="en-US"/>
        </a:p>
      </dgm:t>
    </dgm:pt>
    <dgm:pt modelId="{47AF7DCF-A03F-4B2E-8C1C-CA2ED33B9394}" type="pres">
      <dgm:prSet presAssocID="{97E2DEBB-0D64-436B-9BBE-86667116D4E9}" presName="node" presStyleLbl="node1" presStyleIdx="2" presStyleCnt="7">
        <dgm:presLayoutVars>
          <dgm:bulletEnabled val="1"/>
        </dgm:presLayoutVars>
      </dgm:prSet>
      <dgm:spPr/>
      <dgm:t>
        <a:bodyPr/>
        <a:lstStyle/>
        <a:p>
          <a:endParaRPr lang="en-US"/>
        </a:p>
      </dgm:t>
    </dgm:pt>
    <dgm:pt modelId="{30CEDC08-185E-4E3A-9693-79F6A10890EF}" type="pres">
      <dgm:prSet presAssocID="{F2B92ED3-5831-4362-88F8-9123860E2513}" presName="sibTrans" presStyleLbl="sibTrans1D1" presStyleIdx="2" presStyleCnt="6"/>
      <dgm:spPr/>
      <dgm:t>
        <a:bodyPr/>
        <a:lstStyle/>
        <a:p>
          <a:endParaRPr lang="en-US"/>
        </a:p>
      </dgm:t>
    </dgm:pt>
    <dgm:pt modelId="{C013A027-6732-44B0-A940-EBA9EDEC56DE}" type="pres">
      <dgm:prSet presAssocID="{F2B92ED3-5831-4362-88F8-9123860E2513}" presName="connectorText" presStyleLbl="sibTrans1D1" presStyleIdx="2" presStyleCnt="6"/>
      <dgm:spPr/>
      <dgm:t>
        <a:bodyPr/>
        <a:lstStyle/>
        <a:p>
          <a:endParaRPr lang="en-US"/>
        </a:p>
      </dgm:t>
    </dgm:pt>
    <dgm:pt modelId="{A98B36F6-9BC8-4417-B523-B0B64DD0D500}" type="pres">
      <dgm:prSet presAssocID="{9187FDEF-69EA-4148-B33A-B3EEFC358046}" presName="node" presStyleLbl="node1" presStyleIdx="3" presStyleCnt="7">
        <dgm:presLayoutVars>
          <dgm:bulletEnabled val="1"/>
        </dgm:presLayoutVars>
      </dgm:prSet>
      <dgm:spPr/>
      <dgm:t>
        <a:bodyPr/>
        <a:lstStyle/>
        <a:p>
          <a:endParaRPr lang="en-US"/>
        </a:p>
      </dgm:t>
    </dgm:pt>
    <dgm:pt modelId="{6FAB8349-41F7-4CFD-A641-DDC6CF22CF8E}" type="pres">
      <dgm:prSet presAssocID="{3868EA3E-19AA-4616-A4B8-E05392E0B349}" presName="sibTrans" presStyleLbl="sibTrans1D1" presStyleIdx="3" presStyleCnt="6"/>
      <dgm:spPr/>
      <dgm:t>
        <a:bodyPr/>
        <a:lstStyle/>
        <a:p>
          <a:endParaRPr lang="en-US"/>
        </a:p>
      </dgm:t>
    </dgm:pt>
    <dgm:pt modelId="{EC503423-802E-4CAF-B0B9-D0DBF102785B}" type="pres">
      <dgm:prSet presAssocID="{3868EA3E-19AA-4616-A4B8-E05392E0B349}" presName="connectorText" presStyleLbl="sibTrans1D1" presStyleIdx="3" presStyleCnt="6"/>
      <dgm:spPr/>
      <dgm:t>
        <a:bodyPr/>
        <a:lstStyle/>
        <a:p>
          <a:endParaRPr lang="en-US"/>
        </a:p>
      </dgm:t>
    </dgm:pt>
    <dgm:pt modelId="{A9FE5E3E-10C8-4D44-BA4E-8446232F223F}" type="pres">
      <dgm:prSet presAssocID="{35C49C2D-BBBD-4AD0-B2CB-D255BE13BA1F}" presName="node" presStyleLbl="node1" presStyleIdx="4" presStyleCnt="7">
        <dgm:presLayoutVars>
          <dgm:bulletEnabled val="1"/>
        </dgm:presLayoutVars>
      </dgm:prSet>
      <dgm:spPr/>
      <dgm:t>
        <a:bodyPr/>
        <a:lstStyle/>
        <a:p>
          <a:endParaRPr lang="en-US"/>
        </a:p>
      </dgm:t>
    </dgm:pt>
    <dgm:pt modelId="{2B4FA4B8-2954-41FA-862B-E9E7E1C0950B}" type="pres">
      <dgm:prSet presAssocID="{47E8DBE7-2E52-4CFE-8A80-5C24F9D25E9A}" presName="sibTrans" presStyleLbl="sibTrans1D1" presStyleIdx="4" presStyleCnt="6"/>
      <dgm:spPr/>
      <dgm:t>
        <a:bodyPr/>
        <a:lstStyle/>
        <a:p>
          <a:endParaRPr lang="en-US"/>
        </a:p>
      </dgm:t>
    </dgm:pt>
    <dgm:pt modelId="{A0979FB5-9695-4C0F-A88E-37AE86641E21}" type="pres">
      <dgm:prSet presAssocID="{47E8DBE7-2E52-4CFE-8A80-5C24F9D25E9A}" presName="connectorText" presStyleLbl="sibTrans1D1" presStyleIdx="4" presStyleCnt="6"/>
      <dgm:spPr/>
      <dgm:t>
        <a:bodyPr/>
        <a:lstStyle/>
        <a:p>
          <a:endParaRPr lang="en-US"/>
        </a:p>
      </dgm:t>
    </dgm:pt>
    <dgm:pt modelId="{3DEF0014-2119-42C1-9D2A-F62866B3226E}" type="pres">
      <dgm:prSet presAssocID="{82AA2853-FE90-4A56-8504-D3B69C6229B3}" presName="node" presStyleLbl="node1" presStyleIdx="5" presStyleCnt="7">
        <dgm:presLayoutVars>
          <dgm:bulletEnabled val="1"/>
        </dgm:presLayoutVars>
      </dgm:prSet>
      <dgm:spPr/>
      <dgm:t>
        <a:bodyPr/>
        <a:lstStyle/>
        <a:p>
          <a:endParaRPr lang="en-US"/>
        </a:p>
      </dgm:t>
    </dgm:pt>
    <dgm:pt modelId="{9CA82002-AF27-4180-BFD8-CA1E6BA6F5B1}" type="pres">
      <dgm:prSet presAssocID="{46BC38FB-B4DC-459F-A976-464E6A4B07D8}" presName="sibTrans" presStyleLbl="sibTrans1D1" presStyleIdx="5" presStyleCnt="6"/>
      <dgm:spPr/>
      <dgm:t>
        <a:bodyPr/>
        <a:lstStyle/>
        <a:p>
          <a:endParaRPr lang="en-US"/>
        </a:p>
      </dgm:t>
    </dgm:pt>
    <dgm:pt modelId="{252696EF-ED86-4A56-BAB7-74D6EFB7CDCC}" type="pres">
      <dgm:prSet presAssocID="{46BC38FB-B4DC-459F-A976-464E6A4B07D8}" presName="connectorText" presStyleLbl="sibTrans1D1" presStyleIdx="5" presStyleCnt="6"/>
      <dgm:spPr/>
      <dgm:t>
        <a:bodyPr/>
        <a:lstStyle/>
        <a:p>
          <a:endParaRPr lang="en-US"/>
        </a:p>
      </dgm:t>
    </dgm:pt>
    <dgm:pt modelId="{4C0B3B0F-14F5-4C37-9493-912D0F2EE09A}" type="pres">
      <dgm:prSet presAssocID="{8F243D34-6B04-4464-8721-8A4FA46B7B4B}" presName="node" presStyleLbl="node1" presStyleIdx="6" presStyleCnt="7">
        <dgm:presLayoutVars>
          <dgm:bulletEnabled val="1"/>
        </dgm:presLayoutVars>
      </dgm:prSet>
      <dgm:spPr/>
      <dgm:t>
        <a:bodyPr/>
        <a:lstStyle/>
        <a:p>
          <a:endParaRPr lang="en-US"/>
        </a:p>
      </dgm:t>
    </dgm:pt>
  </dgm:ptLst>
  <dgm:cxnLst>
    <dgm:cxn modelId="{B066CE9A-E6B2-4C91-8C13-AFD20D76120D}" srcId="{3A13AFC3-8B0A-4917-B7B3-3A827D458095}" destId="{DFF86BED-AA73-4D47-BC05-3DD6251B40A6}" srcOrd="1" destOrd="0" parTransId="{B6B2181D-CC2C-4037-8102-AC7F4BEA69D5}" sibTransId="{235467F5-64C6-4DB2-809B-47A4FC436AAC}"/>
    <dgm:cxn modelId="{F7B877AB-E72A-4C93-AF12-19035E55827C}" type="presOf" srcId="{97E2DEBB-0D64-436B-9BBE-86667116D4E9}" destId="{47AF7DCF-A03F-4B2E-8C1C-CA2ED33B9394}" srcOrd="0" destOrd="0" presId="urn:microsoft.com/office/officeart/2016/7/layout/RepeatingBendingProcessNew"/>
    <dgm:cxn modelId="{B183C3C8-2148-4241-AE42-68D510B504C4}" type="presOf" srcId="{E67B3D51-3BFA-45F0-B461-83C796DB33EB}" destId="{8100EE13-BE1B-4491-9AD1-7BB61A98E68C}" srcOrd="0" destOrd="0" presId="urn:microsoft.com/office/officeart/2016/7/layout/RepeatingBendingProcessNew"/>
    <dgm:cxn modelId="{5FB8B509-762C-44A4-B42A-FD5B5E2B8A03}" type="presOf" srcId="{DFF86BED-AA73-4D47-BC05-3DD6251B40A6}" destId="{C519A631-ED3E-4453-A9BE-7B4405A94657}" srcOrd="0" destOrd="0" presId="urn:microsoft.com/office/officeart/2016/7/layout/RepeatingBendingProcessNew"/>
    <dgm:cxn modelId="{B33D190D-C1BC-443F-A2BE-326FDEDCC311}" type="presOf" srcId="{3868EA3E-19AA-4616-A4B8-E05392E0B349}" destId="{6FAB8349-41F7-4CFD-A641-DDC6CF22CF8E}" srcOrd="0" destOrd="0" presId="urn:microsoft.com/office/officeart/2016/7/layout/RepeatingBendingProcessNew"/>
    <dgm:cxn modelId="{874BC5AA-CC28-452A-847D-65C0332FA542}" srcId="{3A13AFC3-8B0A-4917-B7B3-3A827D458095}" destId="{97E2DEBB-0D64-436B-9BBE-86667116D4E9}" srcOrd="2" destOrd="0" parTransId="{56E57E38-5598-4AB7-9B74-8394DB1DF7FC}" sibTransId="{F2B92ED3-5831-4362-88F8-9123860E2513}"/>
    <dgm:cxn modelId="{8C44DBA9-F4F0-44E2-8B91-5C794DFB876F}" type="presOf" srcId="{47E8DBE7-2E52-4CFE-8A80-5C24F9D25E9A}" destId="{2B4FA4B8-2954-41FA-862B-E9E7E1C0950B}" srcOrd="0" destOrd="0" presId="urn:microsoft.com/office/officeart/2016/7/layout/RepeatingBendingProcessNew"/>
    <dgm:cxn modelId="{98E15A4C-07F4-480F-B028-CB3EF9610F33}" type="presOf" srcId="{6816C151-81AB-4ACB-B19D-8A52586EBD35}" destId="{B3E8F469-958A-4B0F-8841-911E2A2CEA06}" srcOrd="0" destOrd="0" presId="urn:microsoft.com/office/officeart/2016/7/layout/RepeatingBendingProcessNew"/>
    <dgm:cxn modelId="{835A8A88-C985-43D7-A0F1-090EDDBAC9D9}" type="presOf" srcId="{8F243D34-6B04-4464-8721-8A4FA46B7B4B}" destId="{4C0B3B0F-14F5-4C37-9493-912D0F2EE09A}" srcOrd="0" destOrd="0" presId="urn:microsoft.com/office/officeart/2016/7/layout/RepeatingBendingProcessNew"/>
    <dgm:cxn modelId="{09A5DB1B-0F6C-470F-A6AE-49A766568194}" srcId="{3A13AFC3-8B0A-4917-B7B3-3A827D458095}" destId="{E67B3D51-3BFA-45F0-B461-83C796DB33EB}" srcOrd="0" destOrd="0" parTransId="{D6478D0C-C5E5-4BB5-8BC0-A03B13152252}" sibTransId="{6816C151-81AB-4ACB-B19D-8A52586EBD35}"/>
    <dgm:cxn modelId="{33542C6A-9C4D-46B0-BD8D-9ED828E54DEC}" type="presOf" srcId="{47E8DBE7-2E52-4CFE-8A80-5C24F9D25E9A}" destId="{A0979FB5-9695-4C0F-A88E-37AE86641E21}" srcOrd="1" destOrd="0" presId="urn:microsoft.com/office/officeart/2016/7/layout/RepeatingBendingProcessNew"/>
    <dgm:cxn modelId="{E697E51F-EB7D-46C0-B0FB-7D25BCE3DE19}" type="presOf" srcId="{3A13AFC3-8B0A-4917-B7B3-3A827D458095}" destId="{8D92AF3D-00C4-45C6-B53D-1FCF017C6319}" srcOrd="0" destOrd="0" presId="urn:microsoft.com/office/officeart/2016/7/layout/RepeatingBendingProcessNew"/>
    <dgm:cxn modelId="{441AEF8E-8C50-47BF-8940-EA4826B6AC4B}" type="presOf" srcId="{235467F5-64C6-4DB2-809B-47A4FC436AAC}" destId="{E882345B-81C1-414B-B833-16883D5161F7}" srcOrd="0" destOrd="0" presId="urn:microsoft.com/office/officeart/2016/7/layout/RepeatingBendingProcessNew"/>
    <dgm:cxn modelId="{C82060B3-EADA-49A5-A62D-5A7EF4CCDD8F}" type="presOf" srcId="{46BC38FB-B4DC-459F-A976-464E6A4B07D8}" destId="{252696EF-ED86-4A56-BAB7-74D6EFB7CDCC}" srcOrd="1" destOrd="0" presId="urn:microsoft.com/office/officeart/2016/7/layout/RepeatingBendingProcessNew"/>
    <dgm:cxn modelId="{DC0777A6-4774-4685-9098-980A92D1BBE5}" type="presOf" srcId="{F2B92ED3-5831-4362-88F8-9123860E2513}" destId="{C013A027-6732-44B0-A940-EBA9EDEC56DE}" srcOrd="1" destOrd="0" presId="urn:microsoft.com/office/officeart/2016/7/layout/RepeatingBendingProcessNew"/>
    <dgm:cxn modelId="{3D3FF37D-CA88-4274-A665-49CFCDC7C941}" srcId="{3A13AFC3-8B0A-4917-B7B3-3A827D458095}" destId="{9187FDEF-69EA-4148-B33A-B3EEFC358046}" srcOrd="3" destOrd="0" parTransId="{49005DFB-9C2F-4626-895D-64AB934B5D39}" sibTransId="{3868EA3E-19AA-4616-A4B8-E05392E0B349}"/>
    <dgm:cxn modelId="{F61D7400-7114-4B9A-91FA-A41D25253C11}" type="presOf" srcId="{9187FDEF-69EA-4148-B33A-B3EEFC358046}" destId="{A98B36F6-9BC8-4417-B523-B0B64DD0D500}" srcOrd="0" destOrd="0" presId="urn:microsoft.com/office/officeart/2016/7/layout/RepeatingBendingProcessNew"/>
    <dgm:cxn modelId="{BF48C976-BCE5-482C-8065-F7EB48E68436}" type="presOf" srcId="{235467F5-64C6-4DB2-809B-47A4FC436AAC}" destId="{6948CC10-8191-449E-A841-2573570AC9F3}" srcOrd="1" destOrd="0" presId="urn:microsoft.com/office/officeart/2016/7/layout/RepeatingBendingProcessNew"/>
    <dgm:cxn modelId="{C3EFA055-B9F9-40AB-92DC-F068522E7FF0}" type="presOf" srcId="{82AA2853-FE90-4A56-8504-D3B69C6229B3}" destId="{3DEF0014-2119-42C1-9D2A-F62866B3226E}" srcOrd="0" destOrd="0" presId="urn:microsoft.com/office/officeart/2016/7/layout/RepeatingBendingProcessNew"/>
    <dgm:cxn modelId="{B90BE12F-16BE-42B9-8DE6-1F9C38CA8642}" type="presOf" srcId="{F2B92ED3-5831-4362-88F8-9123860E2513}" destId="{30CEDC08-185E-4E3A-9693-79F6A10890EF}" srcOrd="0" destOrd="0" presId="urn:microsoft.com/office/officeart/2016/7/layout/RepeatingBendingProcessNew"/>
    <dgm:cxn modelId="{4D2B20B6-6F1B-4043-81E5-D95E06FB3ECE}" srcId="{3A13AFC3-8B0A-4917-B7B3-3A827D458095}" destId="{82AA2853-FE90-4A56-8504-D3B69C6229B3}" srcOrd="5" destOrd="0" parTransId="{565C38B0-EBE4-4F4D-90E6-A218C1EE18E1}" sibTransId="{46BC38FB-B4DC-459F-A976-464E6A4B07D8}"/>
    <dgm:cxn modelId="{CE67781A-5481-4F4D-9ABC-7F9C51D99EEF}" type="presOf" srcId="{6816C151-81AB-4ACB-B19D-8A52586EBD35}" destId="{72C568B1-5051-4107-9A80-EF7776719689}" srcOrd="1" destOrd="0" presId="urn:microsoft.com/office/officeart/2016/7/layout/RepeatingBendingProcessNew"/>
    <dgm:cxn modelId="{3DA01371-F38C-4167-A638-09E7EE0D2833}" srcId="{3A13AFC3-8B0A-4917-B7B3-3A827D458095}" destId="{35C49C2D-BBBD-4AD0-B2CB-D255BE13BA1F}" srcOrd="4" destOrd="0" parTransId="{48FF8C01-777A-4C70-BCDF-34D752ABAC10}" sibTransId="{47E8DBE7-2E52-4CFE-8A80-5C24F9D25E9A}"/>
    <dgm:cxn modelId="{A9E6E793-F3C7-4853-B670-3E4D561B9C5B}" type="presOf" srcId="{46BC38FB-B4DC-459F-A976-464E6A4B07D8}" destId="{9CA82002-AF27-4180-BFD8-CA1E6BA6F5B1}" srcOrd="0" destOrd="0" presId="urn:microsoft.com/office/officeart/2016/7/layout/RepeatingBendingProcessNew"/>
    <dgm:cxn modelId="{29EBDE8A-27B7-4023-A2D5-D350C70336A1}" type="presOf" srcId="{35C49C2D-BBBD-4AD0-B2CB-D255BE13BA1F}" destId="{A9FE5E3E-10C8-4D44-BA4E-8446232F223F}" srcOrd="0" destOrd="0" presId="urn:microsoft.com/office/officeart/2016/7/layout/RepeatingBendingProcessNew"/>
    <dgm:cxn modelId="{425D22F1-EDC0-4993-8241-CB20EFE01A83}" type="presOf" srcId="{3868EA3E-19AA-4616-A4B8-E05392E0B349}" destId="{EC503423-802E-4CAF-B0B9-D0DBF102785B}" srcOrd="1" destOrd="0" presId="urn:microsoft.com/office/officeart/2016/7/layout/RepeatingBendingProcessNew"/>
    <dgm:cxn modelId="{6002331F-BAC0-4463-83F1-46623644D7A2}" srcId="{3A13AFC3-8B0A-4917-B7B3-3A827D458095}" destId="{8F243D34-6B04-4464-8721-8A4FA46B7B4B}" srcOrd="6" destOrd="0" parTransId="{37145A95-CEB1-4F5F-AA57-8E6C30DA3122}" sibTransId="{4D59A415-2CFE-4470-912F-57A49A847EF1}"/>
    <dgm:cxn modelId="{07035C1B-7357-442A-9131-E98EEF5F0C4F}" type="presParOf" srcId="{8D92AF3D-00C4-45C6-B53D-1FCF017C6319}" destId="{8100EE13-BE1B-4491-9AD1-7BB61A98E68C}" srcOrd="0" destOrd="0" presId="urn:microsoft.com/office/officeart/2016/7/layout/RepeatingBendingProcessNew"/>
    <dgm:cxn modelId="{CDD455BF-DBF9-49EB-84E3-B1E2BF099FC5}" type="presParOf" srcId="{8D92AF3D-00C4-45C6-B53D-1FCF017C6319}" destId="{B3E8F469-958A-4B0F-8841-911E2A2CEA06}" srcOrd="1" destOrd="0" presId="urn:microsoft.com/office/officeart/2016/7/layout/RepeatingBendingProcessNew"/>
    <dgm:cxn modelId="{E14860C2-FE60-49B4-8F9E-C4C21162D3F2}" type="presParOf" srcId="{B3E8F469-958A-4B0F-8841-911E2A2CEA06}" destId="{72C568B1-5051-4107-9A80-EF7776719689}" srcOrd="0" destOrd="0" presId="urn:microsoft.com/office/officeart/2016/7/layout/RepeatingBendingProcessNew"/>
    <dgm:cxn modelId="{6926CA9C-3AA4-4956-867C-B1A2509F2D72}" type="presParOf" srcId="{8D92AF3D-00C4-45C6-B53D-1FCF017C6319}" destId="{C519A631-ED3E-4453-A9BE-7B4405A94657}" srcOrd="2" destOrd="0" presId="urn:microsoft.com/office/officeart/2016/7/layout/RepeatingBendingProcessNew"/>
    <dgm:cxn modelId="{547B8C83-2340-4B33-9BC5-6F5891B5A350}" type="presParOf" srcId="{8D92AF3D-00C4-45C6-B53D-1FCF017C6319}" destId="{E882345B-81C1-414B-B833-16883D5161F7}" srcOrd="3" destOrd="0" presId="urn:microsoft.com/office/officeart/2016/7/layout/RepeatingBendingProcessNew"/>
    <dgm:cxn modelId="{232B47C2-D778-48A1-81BC-919CBEBFD076}" type="presParOf" srcId="{E882345B-81C1-414B-B833-16883D5161F7}" destId="{6948CC10-8191-449E-A841-2573570AC9F3}" srcOrd="0" destOrd="0" presId="urn:microsoft.com/office/officeart/2016/7/layout/RepeatingBendingProcessNew"/>
    <dgm:cxn modelId="{4D397899-AEF8-4258-822C-12A497BA6CA4}" type="presParOf" srcId="{8D92AF3D-00C4-45C6-B53D-1FCF017C6319}" destId="{47AF7DCF-A03F-4B2E-8C1C-CA2ED33B9394}" srcOrd="4" destOrd="0" presId="urn:microsoft.com/office/officeart/2016/7/layout/RepeatingBendingProcessNew"/>
    <dgm:cxn modelId="{6B961C4A-ED9F-4655-A7EB-C04124DC3950}" type="presParOf" srcId="{8D92AF3D-00C4-45C6-B53D-1FCF017C6319}" destId="{30CEDC08-185E-4E3A-9693-79F6A10890EF}" srcOrd="5" destOrd="0" presId="urn:microsoft.com/office/officeart/2016/7/layout/RepeatingBendingProcessNew"/>
    <dgm:cxn modelId="{3A6C7D01-4419-4F8A-9B09-A3473EAC8754}" type="presParOf" srcId="{30CEDC08-185E-4E3A-9693-79F6A10890EF}" destId="{C013A027-6732-44B0-A940-EBA9EDEC56DE}" srcOrd="0" destOrd="0" presId="urn:microsoft.com/office/officeart/2016/7/layout/RepeatingBendingProcessNew"/>
    <dgm:cxn modelId="{5AA1D261-F650-4B70-81CB-7ABC27E32E69}" type="presParOf" srcId="{8D92AF3D-00C4-45C6-B53D-1FCF017C6319}" destId="{A98B36F6-9BC8-4417-B523-B0B64DD0D500}" srcOrd="6" destOrd="0" presId="urn:microsoft.com/office/officeart/2016/7/layout/RepeatingBendingProcessNew"/>
    <dgm:cxn modelId="{29351E4B-3650-4521-8CFA-CFFEA8FC9B1B}" type="presParOf" srcId="{8D92AF3D-00C4-45C6-B53D-1FCF017C6319}" destId="{6FAB8349-41F7-4CFD-A641-DDC6CF22CF8E}" srcOrd="7" destOrd="0" presId="urn:microsoft.com/office/officeart/2016/7/layout/RepeatingBendingProcessNew"/>
    <dgm:cxn modelId="{B7C59393-88A4-4606-B845-0C50F445BC46}" type="presParOf" srcId="{6FAB8349-41F7-4CFD-A641-DDC6CF22CF8E}" destId="{EC503423-802E-4CAF-B0B9-D0DBF102785B}" srcOrd="0" destOrd="0" presId="urn:microsoft.com/office/officeart/2016/7/layout/RepeatingBendingProcessNew"/>
    <dgm:cxn modelId="{22ED49DF-C8CF-4B1A-B144-D00692625DF9}" type="presParOf" srcId="{8D92AF3D-00C4-45C6-B53D-1FCF017C6319}" destId="{A9FE5E3E-10C8-4D44-BA4E-8446232F223F}" srcOrd="8" destOrd="0" presId="urn:microsoft.com/office/officeart/2016/7/layout/RepeatingBendingProcessNew"/>
    <dgm:cxn modelId="{220F285D-3376-45B6-A51B-0A9561CCDB2C}" type="presParOf" srcId="{8D92AF3D-00C4-45C6-B53D-1FCF017C6319}" destId="{2B4FA4B8-2954-41FA-862B-E9E7E1C0950B}" srcOrd="9" destOrd="0" presId="urn:microsoft.com/office/officeart/2016/7/layout/RepeatingBendingProcessNew"/>
    <dgm:cxn modelId="{30A4DEFD-C6B6-43B7-BDE7-F21CAAF4EB12}" type="presParOf" srcId="{2B4FA4B8-2954-41FA-862B-E9E7E1C0950B}" destId="{A0979FB5-9695-4C0F-A88E-37AE86641E21}" srcOrd="0" destOrd="0" presId="urn:microsoft.com/office/officeart/2016/7/layout/RepeatingBendingProcessNew"/>
    <dgm:cxn modelId="{3AF2C278-67DA-4641-A297-4B01593A442E}" type="presParOf" srcId="{8D92AF3D-00C4-45C6-B53D-1FCF017C6319}" destId="{3DEF0014-2119-42C1-9D2A-F62866B3226E}" srcOrd="10" destOrd="0" presId="urn:microsoft.com/office/officeart/2016/7/layout/RepeatingBendingProcessNew"/>
    <dgm:cxn modelId="{AC537023-668F-4435-8F45-0277BE09DDFC}" type="presParOf" srcId="{8D92AF3D-00C4-45C6-B53D-1FCF017C6319}" destId="{9CA82002-AF27-4180-BFD8-CA1E6BA6F5B1}" srcOrd="11" destOrd="0" presId="urn:microsoft.com/office/officeart/2016/7/layout/RepeatingBendingProcessNew"/>
    <dgm:cxn modelId="{19256356-0FC1-4A4F-A07A-73EE5EAF6D3F}" type="presParOf" srcId="{9CA82002-AF27-4180-BFD8-CA1E6BA6F5B1}" destId="{252696EF-ED86-4A56-BAB7-74D6EFB7CDCC}" srcOrd="0" destOrd="0" presId="urn:microsoft.com/office/officeart/2016/7/layout/RepeatingBendingProcessNew"/>
    <dgm:cxn modelId="{BA3CDE11-81E1-4C15-AA3D-96946EACE431}" type="presParOf" srcId="{8D92AF3D-00C4-45C6-B53D-1FCF017C6319}" destId="{4C0B3B0F-14F5-4C37-9493-912D0F2EE09A}"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722BB-2A07-4534-A5CC-FF7C6FABF606}">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E587E-C071-446D-A7EE-C8C0DB9F9DBB}">
      <dsp:nvSpPr>
        <dsp:cNvPr id="0" name=""/>
        <dsp:cNvSpPr/>
      </dsp:nvSpPr>
      <dsp:spPr>
        <a:xfrm>
          <a:off x="271034" y="278494"/>
          <a:ext cx="520402" cy="5204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3C292B-BA1E-415D-84AF-96E85788B14C}">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kern="1200" dirty="0">
              <a:latin typeface="Calibri Light" panose="020F0302020204030204"/>
            </a:rPr>
            <a:t>Ethos</a:t>
          </a:r>
          <a:r>
            <a:rPr lang="en-GB" sz="1800" kern="1200" dirty="0"/>
            <a:t> of our School</a:t>
          </a:r>
          <a:endParaRPr lang="en-US" sz="1800" kern="1200" dirty="0"/>
        </a:p>
      </dsp:txBody>
      <dsp:txXfrm>
        <a:off x="1172126" y="90072"/>
        <a:ext cx="2114937" cy="897246"/>
      </dsp:txXfrm>
    </dsp:sp>
    <dsp:sp modelId="{916C5DB3-8791-4571-AEBB-F97B2C30544B}">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68647-36F2-4D3B-9B4A-09BF9B2FEA69}">
      <dsp:nvSpPr>
        <dsp:cNvPr id="0" name=""/>
        <dsp:cNvSpPr/>
      </dsp:nvSpPr>
      <dsp:spPr>
        <a:xfrm>
          <a:off x="3843996" y="278494"/>
          <a:ext cx="520402" cy="52040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D13E8-3DD8-4C2B-A5B3-3F7A25BFCEBB}">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kern="1200" dirty="0"/>
            <a:t>The </a:t>
          </a:r>
          <a:r>
            <a:rPr lang="en-GB" sz="1800" kern="1200" dirty="0">
              <a:latin typeface="Calibri Light" panose="020F0302020204030204"/>
            </a:rPr>
            <a:t>Staff</a:t>
          </a:r>
          <a:r>
            <a:rPr lang="en-GB" sz="1800" kern="1200" dirty="0"/>
            <a:t> </a:t>
          </a:r>
          <a:r>
            <a:rPr lang="en-GB" sz="1800" kern="1200" dirty="0">
              <a:latin typeface="Calibri Light" panose="020F0302020204030204"/>
            </a:rPr>
            <a:t>Team</a:t>
          </a:r>
          <a:endParaRPr lang="en-GB" sz="1800" kern="1200" dirty="0"/>
        </a:p>
      </dsp:txBody>
      <dsp:txXfrm>
        <a:off x="4745088" y="90072"/>
        <a:ext cx="2114937" cy="897246"/>
      </dsp:txXfrm>
    </dsp:sp>
    <dsp:sp modelId="{6A15088B-4152-4277-B6AE-F0EA1C17F630}">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D05D6-67B1-4535-A9DA-52FBBAD1EDE2}">
      <dsp:nvSpPr>
        <dsp:cNvPr id="0" name=""/>
        <dsp:cNvSpPr/>
      </dsp:nvSpPr>
      <dsp:spPr>
        <a:xfrm>
          <a:off x="7416958" y="278494"/>
          <a:ext cx="520402" cy="52040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FCACA6-0368-4DF4-87C4-CBBF7CF4B772}">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kern="1200" dirty="0"/>
            <a:t>Our School Uniform and Curriculum</a:t>
          </a:r>
          <a:endParaRPr lang="en-US" sz="1800" kern="1200" dirty="0"/>
        </a:p>
      </dsp:txBody>
      <dsp:txXfrm>
        <a:off x="8318049" y="90072"/>
        <a:ext cx="2114937" cy="897246"/>
      </dsp:txXfrm>
    </dsp:sp>
    <dsp:sp modelId="{4A0336A0-3823-4D3A-9038-07AE1B5BB0BD}">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38459-4361-4E34-9057-E406CE2AC2EB}">
      <dsp:nvSpPr>
        <dsp:cNvPr id="0" name=""/>
        <dsp:cNvSpPr/>
      </dsp:nvSpPr>
      <dsp:spPr>
        <a:xfrm>
          <a:off x="271034" y="1915467"/>
          <a:ext cx="520402" cy="52040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1EBBE5-B58D-474C-9E67-942333DB689F}">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kern="1200" dirty="0"/>
            <a:t>Governors will continue to serve on a Local Governing </a:t>
          </a:r>
          <a:r>
            <a:rPr lang="en-GB" sz="1800" kern="1200" dirty="0">
              <a:latin typeface="Calibri Light" panose="020F0302020204030204"/>
            </a:rPr>
            <a:t>Body</a:t>
          </a:r>
          <a:endParaRPr lang="en-US" sz="1800" kern="1200" dirty="0"/>
        </a:p>
      </dsp:txBody>
      <dsp:txXfrm>
        <a:off x="1172126" y="1727045"/>
        <a:ext cx="2114937" cy="897246"/>
      </dsp:txXfrm>
    </dsp:sp>
    <dsp:sp modelId="{BC543D25-D7D4-43EF-966C-A18987FE9E63}">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A8044-9EBF-4D5D-8554-36985D23E587}">
      <dsp:nvSpPr>
        <dsp:cNvPr id="0" name=""/>
        <dsp:cNvSpPr/>
      </dsp:nvSpPr>
      <dsp:spPr>
        <a:xfrm>
          <a:off x="3843996" y="1915467"/>
          <a:ext cx="520402" cy="52040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C4723E-5788-4C2C-9289-4BA993292B76}">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kern="1200" dirty="0">
              <a:latin typeface="Calibri Light" panose="020F0302020204030204"/>
            </a:rPr>
            <a:t>PAN London Co-ordinated admissions</a:t>
          </a:r>
          <a:r>
            <a:rPr lang="en-GB" sz="1800" kern="1200" dirty="0"/>
            <a:t> process</a:t>
          </a:r>
          <a:endParaRPr lang="en-US" sz="1800" kern="1200" dirty="0"/>
        </a:p>
      </dsp:txBody>
      <dsp:txXfrm>
        <a:off x="4745088" y="1727045"/>
        <a:ext cx="2114937" cy="897246"/>
      </dsp:txXfrm>
    </dsp:sp>
    <dsp:sp modelId="{F0FD9EED-0957-43FA-90BC-06F8B29AB936}">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3BB7FB-A4CE-4835-8195-7D45DB797A41}">
      <dsp:nvSpPr>
        <dsp:cNvPr id="0" name=""/>
        <dsp:cNvSpPr/>
      </dsp:nvSpPr>
      <dsp:spPr>
        <a:xfrm>
          <a:off x="7416958" y="1915467"/>
          <a:ext cx="520402" cy="52040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DB74FB-C239-46D9-9AE3-CDFB42F0793A}">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kern="1200" dirty="0">
              <a:latin typeface="Calibri Light" panose="020F0302020204030204"/>
            </a:rPr>
            <a:t>Current</a:t>
          </a:r>
          <a:r>
            <a:rPr lang="en-GB" sz="1800" kern="1200" dirty="0"/>
            <a:t> admission policy will continue to apply</a:t>
          </a:r>
        </a:p>
      </dsp:txBody>
      <dsp:txXfrm>
        <a:off x="8318049" y="1727045"/>
        <a:ext cx="2114937" cy="897246"/>
      </dsp:txXfrm>
    </dsp:sp>
    <dsp:sp modelId="{39A0EBB5-1177-4D54-A957-95A7BB14BF2B}">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57C99-0ACF-428D-BB1E-0DBC780564F7}">
      <dsp:nvSpPr>
        <dsp:cNvPr id="0" name=""/>
        <dsp:cNvSpPr/>
      </dsp:nvSpPr>
      <dsp:spPr>
        <a:xfrm>
          <a:off x="271034" y="3552441"/>
          <a:ext cx="520402" cy="520402"/>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C8AD90-58F6-465C-B1BF-6C67484F2DF5}">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kern="1200" dirty="0"/>
            <a:t>The timings of the current school day </a:t>
          </a:r>
          <a:endParaRPr lang="en-US" sz="1800" kern="1200" dirty="0"/>
        </a:p>
      </dsp:txBody>
      <dsp:txXfrm>
        <a:off x="1172126" y="3364019"/>
        <a:ext cx="2114937" cy="897246"/>
      </dsp:txXfrm>
    </dsp:sp>
    <dsp:sp modelId="{0E31A82A-D369-47AA-A049-B0415C13E80D}">
      <dsp:nvSpPr>
        <dsp:cNvPr id="0" name=""/>
        <dsp:cNvSpPr/>
      </dsp:nvSpPr>
      <dsp:spPr>
        <a:xfrm>
          <a:off x="3655575" y="336401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7BE9F-CBF1-4270-AF81-1E1E87D7A7C5}">
      <dsp:nvSpPr>
        <dsp:cNvPr id="0" name=""/>
        <dsp:cNvSpPr/>
      </dsp:nvSpPr>
      <dsp:spPr>
        <a:xfrm>
          <a:off x="3843996" y="3552441"/>
          <a:ext cx="520402" cy="520402"/>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879ACE-DBD7-4528-8B91-1780AF58F90D}">
      <dsp:nvSpPr>
        <dsp:cNvPr id="0" name=""/>
        <dsp:cNvSpPr/>
      </dsp:nvSpPr>
      <dsp:spPr>
        <a:xfrm>
          <a:off x="4745088"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n-GB" sz="1800" kern="1200" dirty="0"/>
            <a:t>The terms and conditions of employment</a:t>
          </a:r>
          <a:endParaRPr lang="en-US" sz="1800" kern="1200" dirty="0"/>
        </a:p>
      </dsp:txBody>
      <dsp:txXfrm>
        <a:off x="4745088" y="3364019"/>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8D299-A916-44F2-8BB8-A06FA3C911F2}">
      <dsp:nvSpPr>
        <dsp:cNvPr id="0" name=""/>
        <dsp:cNvSpPr/>
      </dsp:nvSpPr>
      <dsp:spPr>
        <a:xfrm>
          <a:off x="622800" y="1275667"/>
          <a:ext cx="810000" cy="81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9DA8B0-1DDD-4BB5-A894-2EA8FB2B9B49}">
      <dsp:nvSpPr>
        <dsp:cNvPr id="0" name=""/>
        <dsp:cNvSpPr/>
      </dsp:nvSpPr>
      <dsp:spPr>
        <a:xfrm>
          <a:off x="12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GB" sz="1500" kern="1200"/>
            <a:t>The legal status and governance arrangements</a:t>
          </a:r>
        </a:p>
      </dsp:txBody>
      <dsp:txXfrm>
        <a:off x="127800" y="2355670"/>
        <a:ext cx="1800000" cy="720000"/>
      </dsp:txXfrm>
    </dsp:sp>
    <dsp:sp modelId="{010FB6A4-D867-48D6-8D38-9687B0892162}">
      <dsp:nvSpPr>
        <dsp:cNvPr id="0" name=""/>
        <dsp:cNvSpPr/>
      </dsp:nvSpPr>
      <dsp:spPr>
        <a:xfrm>
          <a:off x="2737800" y="1275667"/>
          <a:ext cx="810000" cy="810000"/>
        </a:xfrm>
        <a:prstGeom prst="rect">
          <a:avLst/>
        </a:prstGeom>
        <a:solidFill>
          <a:schemeClr val="accent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0A873-5315-411A-890B-805A10AFF56B}">
      <dsp:nvSpPr>
        <dsp:cNvPr id="0" name=""/>
        <dsp:cNvSpPr/>
      </dsp:nvSpPr>
      <dsp:spPr>
        <a:xfrm>
          <a:off x="224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rtl="0">
            <a:lnSpc>
              <a:spcPct val="100000"/>
            </a:lnSpc>
            <a:spcBef>
              <a:spcPct val="0"/>
            </a:spcBef>
            <a:spcAft>
              <a:spcPct val="35000"/>
            </a:spcAft>
          </a:pPr>
          <a:r>
            <a:rPr lang="en-GB" sz="1500" kern="1200" dirty="0">
              <a:latin typeface="Calibri Light" panose="020F0302020204030204"/>
            </a:rPr>
            <a:t>The current Governing Body will become a Local Governing Body</a:t>
          </a:r>
          <a:endParaRPr lang="en-US" sz="1500" kern="1200" dirty="0">
            <a:latin typeface="Calibri Light" panose="020F0302020204030204"/>
          </a:endParaRPr>
        </a:p>
      </dsp:txBody>
      <dsp:txXfrm>
        <a:off x="2242800" y="2355670"/>
        <a:ext cx="1800000" cy="720000"/>
      </dsp:txXfrm>
    </dsp:sp>
    <dsp:sp modelId="{127ABA9C-F69E-4D6E-996A-32FA7660CFD9}">
      <dsp:nvSpPr>
        <dsp:cNvPr id="0" name=""/>
        <dsp:cNvSpPr/>
      </dsp:nvSpPr>
      <dsp:spPr>
        <a:xfrm>
          <a:off x="4852800" y="1275667"/>
          <a:ext cx="810000" cy="81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549C60-6C3A-496B-BB13-1445E196B801}">
      <dsp:nvSpPr>
        <dsp:cNvPr id="0" name=""/>
        <dsp:cNvSpPr/>
      </dsp:nvSpPr>
      <dsp:spPr>
        <a:xfrm>
          <a:off x="435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rtl="0">
            <a:lnSpc>
              <a:spcPct val="100000"/>
            </a:lnSpc>
            <a:spcBef>
              <a:spcPct val="0"/>
            </a:spcBef>
            <a:spcAft>
              <a:spcPct val="35000"/>
            </a:spcAft>
          </a:pPr>
          <a:r>
            <a:rPr lang="en-GB" sz="1500" kern="1200" dirty="0"/>
            <a:t>The Trust Board will have strategic oversight</a:t>
          </a:r>
          <a:endParaRPr lang="en-US" sz="1500" kern="1200" dirty="0"/>
        </a:p>
      </dsp:txBody>
      <dsp:txXfrm>
        <a:off x="4357800" y="2355670"/>
        <a:ext cx="1800000" cy="720000"/>
      </dsp:txXfrm>
    </dsp:sp>
    <dsp:sp modelId="{EAF0A1D8-CAF7-4F96-9525-696FA1ECA9AE}">
      <dsp:nvSpPr>
        <dsp:cNvPr id="0" name=""/>
        <dsp:cNvSpPr/>
      </dsp:nvSpPr>
      <dsp:spPr>
        <a:xfrm>
          <a:off x="6967800" y="1275667"/>
          <a:ext cx="810000" cy="81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5D9CCC-EC65-4FDB-B0AD-279D4390868E}">
      <dsp:nvSpPr>
        <dsp:cNvPr id="0" name=""/>
        <dsp:cNvSpPr/>
      </dsp:nvSpPr>
      <dsp:spPr>
        <a:xfrm>
          <a:off x="647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rtl="0">
            <a:lnSpc>
              <a:spcPct val="100000"/>
            </a:lnSpc>
            <a:spcBef>
              <a:spcPct val="0"/>
            </a:spcBef>
            <a:spcAft>
              <a:spcPct val="35000"/>
            </a:spcAft>
          </a:pPr>
          <a:r>
            <a:rPr lang="en-GB" sz="1500" kern="1200" dirty="0">
              <a:latin typeface="Calibri Light" panose="020F0302020204030204"/>
            </a:rPr>
            <a:t>CEO to</a:t>
          </a:r>
          <a:r>
            <a:rPr lang="en-GB" sz="1500" kern="1200" dirty="0"/>
            <a:t> lead the strategic development of the Trust</a:t>
          </a:r>
          <a:endParaRPr lang="en-US" sz="1500" kern="1200" dirty="0"/>
        </a:p>
      </dsp:txBody>
      <dsp:txXfrm>
        <a:off x="6472800" y="2355670"/>
        <a:ext cx="1800000" cy="720000"/>
      </dsp:txXfrm>
    </dsp:sp>
    <dsp:sp modelId="{CD088467-6FF4-4C76-B555-13DCF1CBC0D4}">
      <dsp:nvSpPr>
        <dsp:cNvPr id="0" name=""/>
        <dsp:cNvSpPr/>
      </dsp:nvSpPr>
      <dsp:spPr>
        <a:xfrm>
          <a:off x="9082800" y="1275667"/>
          <a:ext cx="810000" cy="81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029E7B-D326-4261-8756-A2BD00B81F07}">
      <dsp:nvSpPr>
        <dsp:cNvPr id="0" name=""/>
        <dsp:cNvSpPr/>
      </dsp:nvSpPr>
      <dsp:spPr>
        <a:xfrm>
          <a:off x="858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rtl="0">
            <a:lnSpc>
              <a:spcPct val="100000"/>
            </a:lnSpc>
            <a:spcBef>
              <a:spcPct val="0"/>
            </a:spcBef>
            <a:spcAft>
              <a:spcPct val="35000"/>
            </a:spcAft>
          </a:pPr>
          <a:r>
            <a:rPr lang="en-GB" sz="1500" kern="1200" dirty="0"/>
            <a:t>Funding direct from</a:t>
          </a:r>
          <a:r>
            <a:rPr lang="en-GB" sz="1500" kern="1200" dirty="0">
              <a:latin typeface="Calibri Light" panose="020F0302020204030204"/>
            </a:rPr>
            <a:t> ESFA not through the LA</a:t>
          </a:r>
          <a:endParaRPr lang="en-US" sz="1500" kern="1200" dirty="0"/>
        </a:p>
      </dsp:txBody>
      <dsp:txXfrm>
        <a:off x="8587800" y="2355670"/>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56ABA-E2BE-1846-BE8F-945D7E7DC81D}">
      <dsp:nvSpPr>
        <dsp:cNvPr id="0" name=""/>
        <dsp:cNvSpPr/>
      </dsp:nvSpPr>
      <dsp:spPr>
        <a:xfrm>
          <a:off x="0" y="3667125"/>
          <a:ext cx="8128000" cy="1436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a:t>Local Governing Body</a:t>
          </a:r>
        </a:p>
      </dsp:txBody>
      <dsp:txXfrm>
        <a:off x="0" y="3667125"/>
        <a:ext cx="2438400" cy="1436687"/>
      </dsp:txXfrm>
    </dsp:sp>
    <dsp:sp modelId="{C95C0176-DE55-814E-8254-849948C83879}">
      <dsp:nvSpPr>
        <dsp:cNvPr id="0" name=""/>
        <dsp:cNvSpPr/>
      </dsp:nvSpPr>
      <dsp:spPr>
        <a:xfrm>
          <a:off x="0" y="1990989"/>
          <a:ext cx="8128000" cy="1436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a:t>Trust Board (6)</a:t>
          </a:r>
        </a:p>
      </dsp:txBody>
      <dsp:txXfrm>
        <a:off x="0" y="1990989"/>
        <a:ext cx="2438400" cy="1436687"/>
      </dsp:txXfrm>
    </dsp:sp>
    <dsp:sp modelId="{4B75F6F5-6736-6241-ADEE-2E7216095C59}">
      <dsp:nvSpPr>
        <dsp:cNvPr id="0" name=""/>
        <dsp:cNvSpPr/>
      </dsp:nvSpPr>
      <dsp:spPr>
        <a:xfrm>
          <a:off x="0" y="314854"/>
          <a:ext cx="8128000" cy="14366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a:t>Members (5)</a:t>
          </a:r>
        </a:p>
      </dsp:txBody>
      <dsp:txXfrm>
        <a:off x="0" y="314854"/>
        <a:ext cx="2438400" cy="1436687"/>
      </dsp:txXfrm>
    </dsp:sp>
    <dsp:sp modelId="{E0B55BF6-13EF-A445-B572-7B3F2CC415A0}">
      <dsp:nvSpPr>
        <dsp:cNvPr id="0" name=""/>
        <dsp:cNvSpPr/>
      </dsp:nvSpPr>
      <dsp:spPr>
        <a:xfrm>
          <a:off x="2438891" y="434578"/>
          <a:ext cx="5526056" cy="1197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Archbishop, Auxiliary Bishop, Vicar General or A Diocesan Trustee, RCDOW Director of Education, RCDOW Financial Director </a:t>
          </a:r>
          <a:endParaRPr lang="en-US" sz="2200" kern="1200" dirty="0">
            <a:solidFill>
              <a:schemeClr val="bg1"/>
            </a:solidFill>
          </a:endParaRPr>
        </a:p>
      </dsp:txBody>
      <dsp:txXfrm>
        <a:off x="2473957" y="469644"/>
        <a:ext cx="5455924" cy="1127107"/>
      </dsp:txXfrm>
    </dsp:sp>
    <dsp:sp modelId="{94F44159-64B9-744F-B4DE-406FFAE022D6}">
      <dsp:nvSpPr>
        <dsp:cNvPr id="0" name=""/>
        <dsp:cNvSpPr/>
      </dsp:nvSpPr>
      <dsp:spPr>
        <a:xfrm>
          <a:off x="5156200" y="1631817"/>
          <a:ext cx="91440" cy="478895"/>
        </a:xfrm>
        <a:custGeom>
          <a:avLst/>
          <a:gdLst/>
          <a:ahLst/>
          <a:cxnLst/>
          <a:rect l="0" t="0" r="0" b="0"/>
          <a:pathLst>
            <a:path>
              <a:moveTo>
                <a:pt x="45720" y="0"/>
              </a:moveTo>
              <a:lnTo>
                <a:pt x="45720" y="478895"/>
              </a:lnTo>
            </a:path>
          </a:pathLst>
        </a:custGeom>
        <a:noFill/>
        <a:ln w="38100" cap="flat" cmpd="sng" algn="ctr">
          <a:solidFill>
            <a:scrgbClr r="0" g="0" b="0"/>
          </a:solidFill>
          <a:prstDash val="solid"/>
          <a:miter lim="800000"/>
          <a:headEnd type="triangle"/>
          <a:tailEnd type="triangle"/>
        </a:ln>
        <a:effectLst/>
      </dsp:spPr>
      <dsp:style>
        <a:lnRef idx="2">
          <a:scrgbClr r="0" g="0" b="0"/>
        </a:lnRef>
        <a:fillRef idx="0">
          <a:scrgbClr r="0" g="0" b="0"/>
        </a:fillRef>
        <a:effectRef idx="0">
          <a:scrgbClr r="0" g="0" b="0"/>
        </a:effectRef>
        <a:fontRef idx="minor"/>
      </dsp:style>
    </dsp:sp>
    <dsp:sp modelId="{4188916A-C765-7A41-9812-1AE1C94AF877}">
      <dsp:nvSpPr>
        <dsp:cNvPr id="0" name=""/>
        <dsp:cNvSpPr/>
      </dsp:nvSpPr>
      <dsp:spPr>
        <a:xfrm>
          <a:off x="2482333" y="2110713"/>
          <a:ext cx="5439173" cy="1197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Catholic Foundation Directors appointed on a skills basis and a Catholic Executive Officer accountable to the Board</a:t>
          </a:r>
          <a:endParaRPr lang="en-US" sz="2200" kern="1200" dirty="0">
            <a:solidFill>
              <a:schemeClr val="bg1"/>
            </a:solidFill>
          </a:endParaRPr>
        </a:p>
      </dsp:txBody>
      <dsp:txXfrm>
        <a:off x="2517399" y="2145779"/>
        <a:ext cx="5369041" cy="1127107"/>
      </dsp:txXfrm>
    </dsp:sp>
    <dsp:sp modelId="{2AF42A91-4FD7-8241-BDD4-AE18E9BE07E4}">
      <dsp:nvSpPr>
        <dsp:cNvPr id="0" name=""/>
        <dsp:cNvSpPr/>
      </dsp:nvSpPr>
      <dsp:spPr>
        <a:xfrm>
          <a:off x="5156200" y="3307953"/>
          <a:ext cx="91440" cy="478895"/>
        </a:xfrm>
        <a:custGeom>
          <a:avLst/>
          <a:gdLst/>
          <a:ahLst/>
          <a:cxnLst/>
          <a:rect l="0" t="0" r="0" b="0"/>
          <a:pathLst>
            <a:path>
              <a:moveTo>
                <a:pt x="45720" y="0"/>
              </a:moveTo>
              <a:lnTo>
                <a:pt x="45720" y="478895"/>
              </a:lnTo>
            </a:path>
          </a:pathLst>
        </a:custGeom>
        <a:noFill/>
        <a:ln w="38100" cap="flat" cmpd="sng" algn="ctr">
          <a:solidFill>
            <a:scrgbClr r="0" g="0" b="0"/>
          </a:solidFill>
          <a:prstDash val="solid"/>
          <a:miter lim="800000"/>
          <a:headEnd type="triangle"/>
          <a:tailEnd type="triangle"/>
        </a:ln>
        <a:effectLst/>
      </dsp:spPr>
      <dsp:style>
        <a:lnRef idx="2">
          <a:scrgbClr r="0" g="0" b="0"/>
        </a:lnRef>
        <a:fillRef idx="0">
          <a:scrgbClr r="0" g="0" b="0"/>
        </a:fillRef>
        <a:effectRef idx="0">
          <a:scrgbClr r="0" g="0" b="0"/>
        </a:effectRef>
        <a:fontRef idx="minor"/>
      </dsp:style>
    </dsp:sp>
    <dsp:sp modelId="{23A5072D-7B71-6841-9679-1EBD3398FC41}">
      <dsp:nvSpPr>
        <dsp:cNvPr id="0" name=""/>
        <dsp:cNvSpPr/>
      </dsp:nvSpPr>
      <dsp:spPr>
        <a:xfrm>
          <a:off x="2449621" y="3786849"/>
          <a:ext cx="5504596" cy="1197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solidFill>
                <a:schemeClr val="bg1"/>
              </a:solidFill>
            </a:rPr>
            <a:t>Formed from existing Governing Bodies, responsible for day to day running of schools with Headteacher</a:t>
          </a:r>
          <a:endParaRPr lang="en-US" sz="2200" kern="1200" dirty="0"/>
        </a:p>
      </dsp:txBody>
      <dsp:txXfrm>
        <a:off x="2484687" y="3821915"/>
        <a:ext cx="5434464" cy="1127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68E6-FDDE-D14D-8761-48483B45D6CA}">
      <dsp:nvSpPr>
        <dsp:cNvPr id="0" name=""/>
        <dsp:cNvSpPr/>
      </dsp:nvSpPr>
      <dsp:spPr>
        <a:xfrm>
          <a:off x="1986699" y="0"/>
          <a:ext cx="3377546" cy="8269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000" tIns="91440" rIns="91440" bIns="91440" numCol="1" spcCol="1270" anchor="ctr" anchorCtr="0">
          <a:noAutofit/>
        </a:bodyPr>
        <a:lstStyle/>
        <a:p>
          <a:pPr lvl="0" algn="ctr" defTabSz="1066800">
            <a:lnSpc>
              <a:spcPct val="90000"/>
            </a:lnSpc>
            <a:spcBef>
              <a:spcPct val="0"/>
            </a:spcBef>
            <a:spcAft>
              <a:spcPct val="35000"/>
            </a:spcAft>
          </a:pPr>
          <a:r>
            <a:rPr lang="en-US" sz="2400" kern="1200"/>
            <a:t>Members (5) </a:t>
          </a:r>
        </a:p>
      </dsp:txBody>
      <dsp:txXfrm>
        <a:off x="2010918" y="24219"/>
        <a:ext cx="3329108" cy="778474"/>
      </dsp:txXfrm>
    </dsp:sp>
    <dsp:sp modelId="{2642C654-68B8-5748-9122-B07D5070F81C}">
      <dsp:nvSpPr>
        <dsp:cNvPr id="0" name=""/>
        <dsp:cNvSpPr/>
      </dsp:nvSpPr>
      <dsp:spPr>
        <a:xfrm>
          <a:off x="1057638" y="991903"/>
          <a:ext cx="5195247" cy="804040"/>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Trust Board (6)</a:t>
          </a:r>
        </a:p>
      </dsp:txBody>
      <dsp:txXfrm>
        <a:off x="1081188" y="1015453"/>
        <a:ext cx="5148147" cy="756940"/>
      </dsp:txXfrm>
    </dsp:sp>
    <dsp:sp modelId="{61DB6F52-C455-064B-B7FE-9241F39E1A46}">
      <dsp:nvSpPr>
        <dsp:cNvPr id="0" name=""/>
        <dsp:cNvSpPr/>
      </dsp:nvSpPr>
      <dsp:spPr>
        <a:xfrm>
          <a:off x="1077826" y="1993798"/>
          <a:ext cx="5154871" cy="749786"/>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Catholic Executive Officer</a:t>
          </a:r>
        </a:p>
      </dsp:txBody>
      <dsp:txXfrm>
        <a:off x="1099786" y="2015758"/>
        <a:ext cx="5110951" cy="705866"/>
      </dsp:txXfrm>
    </dsp:sp>
    <dsp:sp modelId="{5DFB22F3-B4D4-7249-9A07-DA342C5A246E}">
      <dsp:nvSpPr>
        <dsp:cNvPr id="0" name=""/>
        <dsp:cNvSpPr/>
      </dsp:nvSpPr>
      <dsp:spPr>
        <a:xfrm>
          <a:off x="0" y="2924132"/>
          <a:ext cx="2305095" cy="13445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p>
        <a:p>
          <a:pPr lvl="0" algn="ctr" defTabSz="800100">
            <a:lnSpc>
              <a:spcPct val="90000"/>
            </a:lnSpc>
            <a:spcBef>
              <a:spcPct val="0"/>
            </a:spcBef>
            <a:spcAft>
              <a:spcPct val="35000"/>
            </a:spcAft>
          </a:pPr>
          <a:r>
            <a:rPr lang="en-US" sz="1800" kern="1200" dirty="0"/>
            <a:t>Chief Financial Officer </a:t>
          </a:r>
        </a:p>
        <a:p>
          <a:pPr lvl="0" algn="ctr" defTabSz="800100">
            <a:lnSpc>
              <a:spcPct val="90000"/>
            </a:lnSpc>
            <a:spcBef>
              <a:spcPct val="0"/>
            </a:spcBef>
            <a:spcAft>
              <a:spcPct val="35000"/>
            </a:spcAft>
          </a:pPr>
          <a:endParaRPr lang="en-US" sz="1800" kern="1200" dirty="0"/>
        </a:p>
      </dsp:txBody>
      <dsp:txXfrm>
        <a:off x="39380" y="2963512"/>
        <a:ext cx="2226335" cy="1265765"/>
      </dsp:txXfrm>
    </dsp:sp>
    <dsp:sp modelId="{7FD5B40F-B72B-844D-9699-F4F9FD3F9B6C}">
      <dsp:nvSpPr>
        <dsp:cNvPr id="0" name=""/>
        <dsp:cNvSpPr/>
      </dsp:nvSpPr>
      <dsp:spPr>
        <a:xfrm>
          <a:off x="2391123" y="2924891"/>
          <a:ext cx="2300248" cy="13309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Academy Headteachers</a:t>
          </a:r>
        </a:p>
      </dsp:txBody>
      <dsp:txXfrm>
        <a:off x="2430106" y="2963874"/>
        <a:ext cx="2222282" cy="1252995"/>
      </dsp:txXfrm>
    </dsp:sp>
    <dsp:sp modelId="{ECC2D922-E2AB-BE49-BB9D-5EEF7E917238}">
      <dsp:nvSpPr>
        <dsp:cNvPr id="0" name=""/>
        <dsp:cNvSpPr/>
      </dsp:nvSpPr>
      <dsp:spPr>
        <a:xfrm>
          <a:off x="4765671" y="2924891"/>
          <a:ext cx="2533124" cy="13642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72000" bIns="72000" numCol="1" spcCol="1270" anchor="ctr" anchorCtr="0">
          <a:noAutofit/>
        </a:bodyPr>
        <a:lstStyle/>
        <a:p>
          <a:pPr lvl="0" algn="ctr" defTabSz="800100">
            <a:lnSpc>
              <a:spcPct val="90000"/>
            </a:lnSpc>
            <a:spcBef>
              <a:spcPct val="0"/>
            </a:spcBef>
            <a:spcAft>
              <a:spcPct val="35000"/>
            </a:spcAft>
          </a:pPr>
          <a:r>
            <a:rPr lang="en-US" sz="1800" kern="1200" dirty="0"/>
            <a:t>Local Governing Bodies</a:t>
          </a:r>
        </a:p>
        <a:p>
          <a:pPr lvl="0" algn="ctr" defTabSz="800100">
            <a:lnSpc>
              <a:spcPct val="90000"/>
            </a:lnSpc>
            <a:spcBef>
              <a:spcPct val="0"/>
            </a:spcBef>
            <a:spcAft>
              <a:spcPct val="35000"/>
            </a:spcAft>
          </a:pPr>
          <a:r>
            <a:rPr lang="en-US" sz="1800" kern="1200" dirty="0"/>
            <a:t>(7 FG, 2 Parent, 1 staff &amp; 1 community)</a:t>
          </a:r>
        </a:p>
      </dsp:txBody>
      <dsp:txXfrm>
        <a:off x="4805628" y="2964848"/>
        <a:ext cx="2453210" cy="12843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796D1-7107-4761-8894-D365FA1A6171}">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811019-8C47-4417-B8DB-1300A4FE7954}">
      <dsp:nvSpPr>
        <dsp:cNvPr id="0" name=""/>
        <dsp:cNvSpPr/>
      </dsp:nvSpPr>
      <dsp:spPr>
        <a:xfrm>
          <a:off x="271034" y="1096980"/>
          <a:ext cx="520402" cy="5204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1380BE-F7A8-4AAE-AAAD-D6CE17AB68A9}">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GB" sz="1900" kern="1200" dirty="0">
              <a:latin typeface="Calibri Light" panose="020F0302020204030204"/>
            </a:rPr>
            <a:t>Preserve</a:t>
          </a:r>
          <a:r>
            <a:rPr lang="en-GB" sz="1900" kern="1200" dirty="0"/>
            <a:t> the future of Catholic Education</a:t>
          </a:r>
          <a:endParaRPr lang="en-US" sz="1900" kern="1200" dirty="0"/>
        </a:p>
      </dsp:txBody>
      <dsp:txXfrm>
        <a:off x="1172126" y="908559"/>
        <a:ext cx="2114937" cy="897246"/>
      </dsp:txXfrm>
    </dsp:sp>
    <dsp:sp modelId="{DB233DFD-9B41-4D07-A207-110F9B6A32A7}">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754E3-82D2-4D63-AF61-42D681889E31}">
      <dsp:nvSpPr>
        <dsp:cNvPr id="0" name=""/>
        <dsp:cNvSpPr/>
      </dsp:nvSpPr>
      <dsp:spPr>
        <a:xfrm>
          <a:off x="3843996" y="1096980"/>
          <a:ext cx="520402" cy="52040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C088E7-A5C7-4EDB-B8B5-C85BCFD79CA4}">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GB" sz="1900" kern="1200">
              <a:latin typeface="Calibri Light" panose="020F0302020204030204"/>
            </a:rPr>
            <a:t>Opportunity to shape</a:t>
          </a:r>
          <a:r>
            <a:rPr lang="en-GB" sz="1900" kern="1200"/>
            <a:t> the local agenda</a:t>
          </a:r>
          <a:endParaRPr lang="en-US" sz="1900" kern="1200"/>
        </a:p>
      </dsp:txBody>
      <dsp:txXfrm>
        <a:off x="4745088" y="908559"/>
        <a:ext cx="2114937" cy="897246"/>
      </dsp:txXfrm>
    </dsp:sp>
    <dsp:sp modelId="{E4CD91C5-811D-4B87-B630-8260D07E9B5B}">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757F1-B3FB-43A6-BF62-6A54A09A139A}">
      <dsp:nvSpPr>
        <dsp:cNvPr id="0" name=""/>
        <dsp:cNvSpPr/>
      </dsp:nvSpPr>
      <dsp:spPr>
        <a:xfrm>
          <a:off x="7416958" y="1096980"/>
          <a:ext cx="520402" cy="52040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856363-BD0F-4242-94FB-A5BCF61B7255}">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GB" sz="1900" kern="1200" dirty="0">
              <a:latin typeface="Calibri Light" panose="020F0302020204030204"/>
            </a:rPr>
            <a:t>Growing pressures</a:t>
          </a:r>
          <a:r>
            <a:rPr lang="en-GB" sz="1900" kern="1200" dirty="0"/>
            <a:t> on School budgets</a:t>
          </a:r>
          <a:endParaRPr lang="en-US" sz="1900" kern="1200" dirty="0"/>
        </a:p>
      </dsp:txBody>
      <dsp:txXfrm>
        <a:off x="8318049" y="908559"/>
        <a:ext cx="2114937" cy="897246"/>
      </dsp:txXfrm>
    </dsp:sp>
    <dsp:sp modelId="{7184F35F-9363-4E1D-9E42-305119987385}">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30252-66F9-4920-8F20-80309D61E819}">
      <dsp:nvSpPr>
        <dsp:cNvPr id="0" name=""/>
        <dsp:cNvSpPr/>
      </dsp:nvSpPr>
      <dsp:spPr>
        <a:xfrm>
          <a:off x="271034" y="2733954"/>
          <a:ext cx="520402" cy="52040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B559DA-A0EC-41E7-BACF-9234A22B63D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GB" sz="1900" kern="1200" dirty="0">
              <a:latin typeface="Calibri Light" panose="020F0302020204030204"/>
            </a:rPr>
            <a:t>Falling</a:t>
          </a:r>
          <a:r>
            <a:rPr lang="en-GB" sz="1900" kern="1200" dirty="0"/>
            <a:t> roll in parts of the Diocese</a:t>
          </a:r>
        </a:p>
      </dsp:txBody>
      <dsp:txXfrm>
        <a:off x="1172126" y="2545532"/>
        <a:ext cx="2114937" cy="897246"/>
      </dsp:txXfrm>
    </dsp:sp>
    <dsp:sp modelId="{94CA6744-148A-4D9A-98B7-FBEBCF762EA7}">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2B84B-55AD-42FA-A427-A78A1D9AF1ED}">
      <dsp:nvSpPr>
        <dsp:cNvPr id="0" name=""/>
        <dsp:cNvSpPr/>
      </dsp:nvSpPr>
      <dsp:spPr>
        <a:xfrm>
          <a:off x="3843996" y="2733954"/>
          <a:ext cx="520402" cy="52040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FEC431-86C0-41DE-BE13-6E8CF98E8EED}">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GB" sz="1900" kern="1200" dirty="0">
              <a:latin typeface="Calibri Light" panose="020F0302020204030204"/>
            </a:rPr>
            <a:t>Reduction in capacity</a:t>
          </a:r>
          <a:r>
            <a:rPr lang="en-GB" sz="1900" kern="1200" dirty="0"/>
            <a:t> of Local Authorities to support schools</a:t>
          </a:r>
          <a:endParaRPr lang="en-US" sz="1900" kern="1200" dirty="0"/>
        </a:p>
      </dsp:txBody>
      <dsp:txXfrm>
        <a:off x="4745088" y="2545532"/>
        <a:ext cx="2114937" cy="897246"/>
      </dsp:txXfrm>
    </dsp:sp>
    <dsp:sp modelId="{13ACCA02-96F4-4CEB-B9C4-A47F908162D0}">
      <dsp:nvSpPr>
        <dsp:cNvPr id="0" name=""/>
        <dsp:cNvSpPr/>
      </dsp:nvSpPr>
      <dsp:spPr>
        <a:xfrm>
          <a:off x="7228536" y="254553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50247-40FC-481C-958E-1434B99CDD6E}">
      <dsp:nvSpPr>
        <dsp:cNvPr id="0" name=""/>
        <dsp:cNvSpPr/>
      </dsp:nvSpPr>
      <dsp:spPr>
        <a:xfrm>
          <a:off x="7416958" y="2733954"/>
          <a:ext cx="520402" cy="52040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8FC9C3-F98A-48B4-8B6C-B06B88A348D1}">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GB" sz="1900" kern="1200" dirty="0">
              <a:latin typeface="Calibri Light" panose="020F0302020204030204"/>
            </a:rPr>
            <a:t>Central to national</a:t>
          </a:r>
          <a:r>
            <a:rPr lang="en-GB" sz="1900" kern="1200" dirty="0"/>
            <a:t> education policy</a:t>
          </a:r>
          <a:endParaRPr lang="en-US" sz="1900" kern="1200" dirty="0"/>
        </a:p>
      </dsp:txBody>
      <dsp:txXfrm>
        <a:off x="8318049" y="2545532"/>
        <a:ext cx="2114937" cy="897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8F469-958A-4B0F-8841-911E2A2CEA06}">
      <dsp:nvSpPr>
        <dsp:cNvPr id="0" name=""/>
        <dsp:cNvSpPr/>
      </dsp:nvSpPr>
      <dsp:spPr>
        <a:xfrm>
          <a:off x="2241532" y="1199834"/>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471087" y="1242976"/>
        <a:ext cx="25774" cy="5154"/>
      </dsp:txXfrm>
    </dsp:sp>
    <dsp:sp modelId="{8100EE13-BE1B-4491-9AD1-7BB61A98E68C}">
      <dsp:nvSpPr>
        <dsp:cNvPr id="0" name=""/>
        <dsp:cNvSpPr/>
      </dsp:nvSpPr>
      <dsp:spPr>
        <a:xfrm>
          <a:off x="2092" y="573182"/>
          <a:ext cx="2241239" cy="13447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lvl="0" algn="ctr" defTabSz="844550" rtl="0">
            <a:lnSpc>
              <a:spcPct val="90000"/>
            </a:lnSpc>
            <a:spcBef>
              <a:spcPct val="0"/>
            </a:spcBef>
            <a:spcAft>
              <a:spcPct val="35000"/>
            </a:spcAft>
            <a:defRPr b="1"/>
          </a:pPr>
          <a:r>
            <a:rPr lang="en-GB" sz="1900" kern="1200" dirty="0">
              <a:latin typeface="Calibri Light" panose="020F0302020204030204"/>
            </a:rPr>
            <a:t>Consultation ending 9th February</a:t>
          </a:r>
          <a:endParaRPr lang="en-US" sz="1900" kern="1200" dirty="0">
            <a:latin typeface="Calibri Light" panose="020F0302020204030204"/>
          </a:endParaRPr>
        </a:p>
      </dsp:txBody>
      <dsp:txXfrm>
        <a:off x="2092" y="573182"/>
        <a:ext cx="2241239" cy="1344743"/>
      </dsp:txXfrm>
    </dsp:sp>
    <dsp:sp modelId="{E882345B-81C1-414B-B833-16883D5161F7}">
      <dsp:nvSpPr>
        <dsp:cNvPr id="0" name=""/>
        <dsp:cNvSpPr/>
      </dsp:nvSpPr>
      <dsp:spPr>
        <a:xfrm>
          <a:off x="4998257" y="1199834"/>
          <a:ext cx="484885" cy="91440"/>
        </a:xfrm>
        <a:custGeom>
          <a:avLst/>
          <a:gdLst/>
          <a:ahLst/>
          <a:cxnLst/>
          <a:rect l="0" t="0" r="0" b="0"/>
          <a:pathLst>
            <a:path>
              <a:moveTo>
                <a:pt x="0" y="45720"/>
              </a:moveTo>
              <a:lnTo>
                <a:pt x="229555" y="45720"/>
              </a:lnTo>
            </a:path>
            <a:path>
              <a:moveTo>
                <a:pt x="255329" y="45720"/>
              </a:moveTo>
              <a:lnTo>
                <a:pt x="484885" y="45720"/>
              </a:lnTo>
            </a:path>
          </a:pathLst>
        </a:custGeom>
        <a:noFill/>
        <a:ln w="6350" cap="flat" cmpd="sng" algn="ctr">
          <a:solidFill>
            <a:schemeClr val="accent2">
              <a:hueOff val="-291073"/>
              <a:satOff val="-16786"/>
              <a:lumOff val="1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a:p>
          <a:pPr lvl="0" algn="ctr" defTabSz="400050">
            <a:lnSpc>
              <a:spcPct val="90000"/>
            </a:lnSpc>
            <a:spcBef>
              <a:spcPct val="0"/>
            </a:spcBef>
            <a:spcAft>
              <a:spcPct val="35000"/>
            </a:spcAft>
          </a:pPr>
          <a:endParaRPr lang="en-GB" sz="900" kern="1200"/>
        </a:p>
      </dsp:txBody>
      <dsp:txXfrm>
        <a:off x="5227812" y="1090908"/>
        <a:ext cx="25774" cy="309291"/>
      </dsp:txXfrm>
    </dsp:sp>
    <dsp:sp modelId="{C519A631-ED3E-4453-A9BE-7B4405A94657}">
      <dsp:nvSpPr>
        <dsp:cNvPr id="0" name=""/>
        <dsp:cNvSpPr/>
      </dsp:nvSpPr>
      <dsp:spPr>
        <a:xfrm>
          <a:off x="2758817" y="573182"/>
          <a:ext cx="2241239" cy="1344743"/>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lvl="0" algn="ctr" defTabSz="844550">
            <a:lnSpc>
              <a:spcPct val="90000"/>
            </a:lnSpc>
            <a:spcBef>
              <a:spcPct val="0"/>
            </a:spcBef>
            <a:spcAft>
              <a:spcPct val="35000"/>
            </a:spcAft>
            <a:defRPr b="1"/>
          </a:pPr>
          <a:r>
            <a:rPr lang="en-GB" sz="1900" kern="1200" dirty="0">
              <a:latin typeface="Calibri Light" panose="020F0302020204030204"/>
            </a:rPr>
            <a:t>Results</a:t>
          </a:r>
          <a:r>
            <a:rPr lang="en-GB" sz="1900" kern="1200" dirty="0"/>
            <a:t> reported to </a:t>
          </a:r>
          <a:r>
            <a:rPr lang="en-GB" sz="1900" kern="1200" dirty="0">
              <a:latin typeface="Calibri Light" panose="020F0302020204030204"/>
            </a:rPr>
            <a:t>School’s</a:t>
          </a:r>
          <a:r>
            <a:rPr lang="en-GB" sz="1900" kern="1200" dirty="0"/>
            <a:t> Governing body in February/March</a:t>
          </a:r>
        </a:p>
      </dsp:txBody>
      <dsp:txXfrm>
        <a:off x="2758817" y="573182"/>
        <a:ext cx="2241239" cy="1344743"/>
      </dsp:txXfrm>
    </dsp:sp>
    <dsp:sp modelId="{30CEDC08-185E-4E3A-9693-79F6A10890EF}">
      <dsp:nvSpPr>
        <dsp:cNvPr id="0" name=""/>
        <dsp:cNvSpPr/>
      </dsp:nvSpPr>
      <dsp:spPr>
        <a:xfrm>
          <a:off x="7754982" y="1199834"/>
          <a:ext cx="484885" cy="91440"/>
        </a:xfrm>
        <a:custGeom>
          <a:avLst/>
          <a:gdLst/>
          <a:ahLst/>
          <a:cxnLst/>
          <a:rect l="0" t="0" r="0" b="0"/>
          <a:pathLst>
            <a:path>
              <a:moveTo>
                <a:pt x="0" y="45720"/>
              </a:moveTo>
              <a:lnTo>
                <a:pt x="484885" y="45720"/>
              </a:lnTo>
            </a:path>
          </a:pathLst>
        </a:custGeom>
        <a:noFill/>
        <a:ln w="6350" cap="flat" cmpd="sng" algn="ctr">
          <a:solidFill>
            <a:schemeClr val="accent2">
              <a:hueOff val="-582145"/>
              <a:satOff val="-33571"/>
              <a:lumOff val="3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84537" y="1242976"/>
        <a:ext cx="25774" cy="5154"/>
      </dsp:txXfrm>
    </dsp:sp>
    <dsp:sp modelId="{47AF7DCF-A03F-4B2E-8C1C-CA2ED33B9394}">
      <dsp:nvSpPr>
        <dsp:cNvPr id="0" name=""/>
        <dsp:cNvSpPr/>
      </dsp:nvSpPr>
      <dsp:spPr>
        <a:xfrm>
          <a:off x="5515542" y="573182"/>
          <a:ext cx="2241239" cy="134474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lvl="0" algn="ctr" defTabSz="844550">
            <a:lnSpc>
              <a:spcPct val="90000"/>
            </a:lnSpc>
            <a:spcBef>
              <a:spcPct val="0"/>
            </a:spcBef>
            <a:spcAft>
              <a:spcPct val="35000"/>
            </a:spcAft>
            <a:defRPr b="1"/>
          </a:pPr>
          <a:r>
            <a:rPr lang="en-GB" sz="1900" kern="1200"/>
            <a:t>Governors to review and decide whether or not to proceed</a:t>
          </a:r>
          <a:endParaRPr lang="en-US" sz="1900" kern="1200"/>
        </a:p>
      </dsp:txBody>
      <dsp:txXfrm>
        <a:off x="5515542" y="573182"/>
        <a:ext cx="2241239" cy="1344743"/>
      </dsp:txXfrm>
    </dsp:sp>
    <dsp:sp modelId="{6FAB8349-41F7-4CFD-A641-DDC6CF22CF8E}">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2">
              <a:hueOff val="-873218"/>
              <a:satOff val="-50357"/>
              <a:lumOff val="5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0644" y="2155991"/>
        <a:ext cx="414311" cy="5154"/>
      </dsp:txXfrm>
    </dsp:sp>
    <dsp:sp modelId="{A98B36F6-9BC8-4417-B523-B0B64DD0D500}">
      <dsp:nvSpPr>
        <dsp:cNvPr id="0" name=""/>
        <dsp:cNvSpPr/>
      </dsp:nvSpPr>
      <dsp:spPr>
        <a:xfrm>
          <a:off x="8272267" y="573182"/>
          <a:ext cx="2241239" cy="134474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lvl="0" algn="ctr" defTabSz="844550">
            <a:lnSpc>
              <a:spcPct val="90000"/>
            </a:lnSpc>
            <a:spcBef>
              <a:spcPct val="0"/>
            </a:spcBef>
            <a:spcAft>
              <a:spcPct val="35000"/>
            </a:spcAft>
            <a:defRPr b="1"/>
          </a:pPr>
          <a:r>
            <a:rPr lang="en-GB" sz="1900" kern="1200" dirty="0">
              <a:latin typeface="Calibri Light" panose="020F0302020204030204"/>
            </a:rPr>
            <a:t>Hold</a:t>
          </a:r>
          <a:r>
            <a:rPr lang="en-GB" sz="1900" kern="1200" dirty="0"/>
            <a:t> a TUPE consultation with unions and staff</a:t>
          </a:r>
          <a:endParaRPr lang="en-US" sz="1900" kern="1200" dirty="0"/>
        </a:p>
      </dsp:txBody>
      <dsp:txXfrm>
        <a:off x="8272267" y="573182"/>
        <a:ext cx="2241239" cy="1344743"/>
      </dsp:txXfrm>
    </dsp:sp>
    <dsp:sp modelId="{2B4FA4B8-2954-41FA-862B-E9E7E1C0950B}">
      <dsp:nvSpPr>
        <dsp:cNvPr id="0" name=""/>
        <dsp:cNvSpPr/>
      </dsp:nvSpPr>
      <dsp:spPr>
        <a:xfrm>
          <a:off x="2241532" y="3060063"/>
          <a:ext cx="484885" cy="91440"/>
        </a:xfrm>
        <a:custGeom>
          <a:avLst/>
          <a:gdLst/>
          <a:ahLst/>
          <a:cxnLst/>
          <a:rect l="0" t="0" r="0" b="0"/>
          <a:pathLst>
            <a:path>
              <a:moveTo>
                <a:pt x="0" y="45720"/>
              </a:moveTo>
              <a:lnTo>
                <a:pt x="484885" y="45720"/>
              </a:lnTo>
            </a:path>
          </a:pathLst>
        </a:custGeom>
        <a:noFill/>
        <a:ln w="6350" cap="flat" cmpd="sng" algn="ctr">
          <a:solidFill>
            <a:schemeClr val="accent2">
              <a:hueOff val="-1164290"/>
              <a:satOff val="-67142"/>
              <a:lumOff val="6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1087" y="3103206"/>
        <a:ext cx="25774" cy="5154"/>
      </dsp:txXfrm>
    </dsp:sp>
    <dsp:sp modelId="{A9FE5E3E-10C8-4D44-BA4E-8446232F223F}">
      <dsp:nvSpPr>
        <dsp:cNvPr id="0" name=""/>
        <dsp:cNvSpPr/>
      </dsp:nvSpPr>
      <dsp:spPr>
        <a:xfrm>
          <a:off x="2092" y="2433411"/>
          <a:ext cx="2241239" cy="134474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lvl="0" algn="ctr" defTabSz="844550">
            <a:lnSpc>
              <a:spcPct val="90000"/>
            </a:lnSpc>
            <a:spcBef>
              <a:spcPct val="0"/>
            </a:spcBef>
            <a:spcAft>
              <a:spcPct val="35000"/>
            </a:spcAft>
            <a:defRPr b="1"/>
          </a:pPr>
          <a:r>
            <a:rPr lang="en-GB" sz="1900" kern="1200" dirty="0">
              <a:latin typeface="Calibri Light" panose="020F0302020204030204"/>
            </a:rPr>
            <a:t>Transfer</a:t>
          </a:r>
          <a:r>
            <a:rPr lang="en-GB" sz="1900" kern="1200" dirty="0"/>
            <a:t> land, existing </a:t>
          </a:r>
          <a:r>
            <a:rPr lang="en-GB" sz="1900" kern="1200" dirty="0">
              <a:latin typeface="Calibri Light" panose="020F0302020204030204"/>
            </a:rPr>
            <a:t>SLAs</a:t>
          </a:r>
          <a:r>
            <a:rPr lang="en-GB" sz="1900" kern="1200" dirty="0"/>
            <a:t> and contracts to the CAT</a:t>
          </a:r>
          <a:endParaRPr lang="en-US" sz="1900" kern="1200" dirty="0"/>
        </a:p>
      </dsp:txBody>
      <dsp:txXfrm>
        <a:off x="2092" y="2433411"/>
        <a:ext cx="2241239" cy="1344743"/>
      </dsp:txXfrm>
    </dsp:sp>
    <dsp:sp modelId="{9CA82002-AF27-4180-BFD8-CA1E6BA6F5B1}">
      <dsp:nvSpPr>
        <dsp:cNvPr id="0" name=""/>
        <dsp:cNvSpPr/>
      </dsp:nvSpPr>
      <dsp:spPr>
        <a:xfrm>
          <a:off x="4998257" y="3060063"/>
          <a:ext cx="484885" cy="91440"/>
        </a:xfrm>
        <a:custGeom>
          <a:avLst/>
          <a:gdLst/>
          <a:ahLst/>
          <a:cxnLst/>
          <a:rect l="0" t="0" r="0" b="0"/>
          <a:pathLst>
            <a:path>
              <a:moveTo>
                <a:pt x="0" y="45720"/>
              </a:moveTo>
              <a:lnTo>
                <a:pt x="484885"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27812" y="3103206"/>
        <a:ext cx="25774" cy="5154"/>
      </dsp:txXfrm>
    </dsp:sp>
    <dsp:sp modelId="{3DEF0014-2119-42C1-9D2A-F62866B3226E}">
      <dsp:nvSpPr>
        <dsp:cNvPr id="0" name=""/>
        <dsp:cNvSpPr/>
      </dsp:nvSpPr>
      <dsp:spPr>
        <a:xfrm>
          <a:off x="2758817" y="2433411"/>
          <a:ext cx="2241239" cy="1344743"/>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lvl="0" algn="ctr" defTabSz="844550">
            <a:lnSpc>
              <a:spcPct val="90000"/>
            </a:lnSpc>
            <a:spcBef>
              <a:spcPct val="0"/>
            </a:spcBef>
            <a:spcAft>
              <a:spcPct val="35000"/>
            </a:spcAft>
            <a:defRPr b="1"/>
          </a:pPr>
          <a:r>
            <a:rPr lang="en-GB" sz="1900" kern="1200" dirty="0"/>
            <a:t>Introduce</a:t>
          </a:r>
          <a:r>
            <a:rPr lang="en-GB" sz="1900" kern="1200" dirty="0">
              <a:latin typeface="Calibri Light" panose="020F0302020204030204"/>
            </a:rPr>
            <a:t> Trust wide Finance system</a:t>
          </a:r>
          <a:endParaRPr lang="en-US" sz="1900" kern="1200" dirty="0"/>
        </a:p>
      </dsp:txBody>
      <dsp:txXfrm>
        <a:off x="2758817" y="2433411"/>
        <a:ext cx="2241239" cy="1344743"/>
      </dsp:txXfrm>
    </dsp:sp>
    <dsp:sp modelId="{4C0B3B0F-14F5-4C37-9493-912D0F2EE09A}">
      <dsp:nvSpPr>
        <dsp:cNvPr id="0" name=""/>
        <dsp:cNvSpPr/>
      </dsp:nvSpPr>
      <dsp:spPr>
        <a:xfrm>
          <a:off x="5515542" y="2433411"/>
          <a:ext cx="2241239" cy="134474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823" tIns="115278" rIns="109823" bIns="115278" numCol="1" spcCol="1270" anchor="ctr" anchorCtr="0">
          <a:noAutofit/>
        </a:bodyPr>
        <a:lstStyle/>
        <a:p>
          <a:pPr lvl="0" algn="ctr" defTabSz="844550">
            <a:lnSpc>
              <a:spcPct val="90000"/>
            </a:lnSpc>
            <a:spcBef>
              <a:spcPct val="0"/>
            </a:spcBef>
            <a:spcAft>
              <a:spcPct val="35000"/>
            </a:spcAft>
            <a:defRPr b="1"/>
          </a:pPr>
          <a:r>
            <a:rPr lang="en-GB" sz="1900" kern="1200" dirty="0">
              <a:latin typeface="Calibri Light" panose="020F0302020204030204"/>
            </a:rPr>
            <a:t>Target Conversion</a:t>
          </a:r>
          <a:r>
            <a:rPr lang="en-GB" sz="1900" kern="1200" dirty="0"/>
            <a:t> date </a:t>
          </a:r>
          <a:r>
            <a:rPr lang="en-GB" sz="1900" kern="1200" dirty="0">
              <a:latin typeface="Calibri Light" panose="020F0302020204030204"/>
            </a:rPr>
            <a:t>of 1st</a:t>
          </a:r>
          <a:r>
            <a:rPr lang="en-GB" sz="1900" kern="1200" dirty="0"/>
            <a:t> September</a:t>
          </a:r>
          <a:endParaRPr lang="en-US" sz="1900" kern="1200" dirty="0"/>
        </a:p>
      </dsp:txBody>
      <dsp:txXfrm>
        <a:off x="5515542" y="2433411"/>
        <a:ext cx="2241239" cy="134474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8AD90-8088-E14A-BB34-669472A47034}"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29EC1-EB98-B542-BDB9-8BEF75FE389A}" type="slidenum">
              <a:rPr lang="en-US" smtClean="0"/>
              <a:t>‹#›</a:t>
            </a:fld>
            <a:endParaRPr lang="en-US"/>
          </a:p>
        </p:txBody>
      </p:sp>
    </p:spTree>
    <p:extLst>
      <p:ext uri="{BB962C8B-B14F-4D97-AF65-F5344CB8AC3E}">
        <p14:creationId xmlns:p14="http://schemas.microsoft.com/office/powerpoint/2010/main" val="5746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DCF39D-B96E-482D-BED5-F13DD5338B95}" type="slidenum">
              <a:rPr lang="en-GB" smtClean="0"/>
              <a:t>1</a:t>
            </a:fld>
            <a:endParaRPr lang="en-GB"/>
          </a:p>
        </p:txBody>
      </p:sp>
    </p:spTree>
    <p:extLst>
      <p:ext uri="{BB962C8B-B14F-4D97-AF65-F5344CB8AC3E}">
        <p14:creationId xmlns:p14="http://schemas.microsoft.com/office/powerpoint/2010/main" val="275252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8D29EC1-EB98-B542-BDB9-8BEF75FE389A}" type="slidenum">
              <a:rPr lang="en-US" smtClean="0"/>
              <a:t>10</a:t>
            </a:fld>
            <a:endParaRPr lang="en-US"/>
          </a:p>
        </p:txBody>
      </p:sp>
    </p:spTree>
    <p:extLst>
      <p:ext uri="{BB962C8B-B14F-4D97-AF65-F5344CB8AC3E}">
        <p14:creationId xmlns:p14="http://schemas.microsoft.com/office/powerpoint/2010/main" val="143163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8D29EC1-EB98-B542-BDB9-8BEF75FE389A}" type="slidenum">
              <a:rPr lang="en-US" smtClean="0"/>
              <a:t>11</a:t>
            </a:fld>
            <a:endParaRPr lang="en-US"/>
          </a:p>
        </p:txBody>
      </p:sp>
    </p:spTree>
    <p:extLst>
      <p:ext uri="{BB962C8B-B14F-4D97-AF65-F5344CB8AC3E}">
        <p14:creationId xmlns:p14="http://schemas.microsoft.com/office/powerpoint/2010/main" val="229453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Maria: There are opportunities to join a Hub that is newly set up and can be part of how it develops to best serve our staff, pupils and families. </a:t>
            </a:r>
          </a:p>
          <a:p>
            <a:endParaRPr lang="en-US" dirty="0">
              <a:ea typeface="Calibri"/>
              <a:cs typeface="Calibri"/>
            </a:endParaRPr>
          </a:p>
          <a:p>
            <a:pPr marL="171450" indent="-171450">
              <a:buFont typeface="Arial"/>
              <a:buChar char="•"/>
            </a:pPr>
            <a:r>
              <a:rPr lang="en-GB" dirty="0"/>
              <a:t>An opportunity to work with the Diocese and other Catholic schools to shape and preserve the future of Catholic Education</a:t>
            </a:r>
            <a:endParaRPr lang="en-US" dirty="0"/>
          </a:p>
          <a:p>
            <a:pPr marL="171450" indent="-171450">
              <a:buFont typeface="Arial"/>
              <a:buChar char="•"/>
            </a:pPr>
            <a:r>
              <a:rPr lang="en-GB" dirty="0"/>
              <a:t>A desire to be innovators and play a part in the shaping/ setting of the local agenda;</a:t>
            </a:r>
            <a:endParaRPr lang="en-US" dirty="0"/>
          </a:p>
          <a:p>
            <a:pPr marL="171450" indent="-171450">
              <a:buFont typeface="Arial"/>
              <a:buChar char="•"/>
            </a:pPr>
            <a:r>
              <a:rPr lang="en-GB" dirty="0"/>
              <a:t>This is the Cardinal’s wish and vision for Schools in the Diocese</a:t>
            </a:r>
            <a:endParaRPr lang="en-US" dirty="0"/>
          </a:p>
          <a:p>
            <a:pPr marL="171450" indent="-171450">
              <a:buFont typeface="Arial"/>
              <a:buChar char="•"/>
            </a:pPr>
            <a:r>
              <a:rPr lang="en-GB" dirty="0"/>
              <a:t>There has been and will remain severe pressures on School budgets</a:t>
            </a:r>
            <a:endParaRPr lang="en-US" dirty="0"/>
          </a:p>
          <a:p>
            <a:pPr marL="171450" indent="-171450">
              <a:buFont typeface="Arial"/>
              <a:buChar char="•"/>
            </a:pPr>
            <a:r>
              <a:rPr lang="en-GB" dirty="0"/>
              <a:t>The Global pandemic has exacerbated the financial pressures on central government which are likely to be shared across all public sectors including schools</a:t>
            </a:r>
            <a:endParaRPr lang="en-US" dirty="0"/>
          </a:p>
          <a:p>
            <a:pPr marL="171450" indent="-171450">
              <a:buFont typeface="Arial"/>
              <a:buChar char="•"/>
            </a:pPr>
            <a:r>
              <a:rPr lang="en-GB" dirty="0"/>
              <a:t>Concern nationally and locally about falling rolls – of particular concern in the Catholic sector</a:t>
            </a:r>
            <a:endParaRPr lang="en-US" dirty="0"/>
          </a:p>
          <a:p>
            <a:pPr marL="171450" indent="-171450">
              <a:buFont typeface="Arial"/>
              <a:buChar char="•"/>
            </a:pPr>
            <a:r>
              <a:rPr lang="en-GB" dirty="0"/>
              <a:t>Reductions in capacity of Local Authorities to provide adequate resources to support schools</a:t>
            </a:r>
            <a:endParaRPr lang="en-US" dirty="0"/>
          </a:p>
          <a:p>
            <a:pPr marL="171450" indent="-171450">
              <a:buFont typeface="Arial"/>
              <a:buChar char="•"/>
            </a:pPr>
            <a:r>
              <a:rPr lang="en-GB" dirty="0"/>
              <a:t>Academies as part of collaborative Trusts remain a central plank of current national education policy</a:t>
            </a:r>
            <a:endParaRPr lang="en-US" dirty="0"/>
          </a:p>
        </p:txBody>
      </p:sp>
      <p:sp>
        <p:nvSpPr>
          <p:cNvPr id="4" name="Slide Number Placeholder 3"/>
          <p:cNvSpPr>
            <a:spLocks noGrp="1"/>
          </p:cNvSpPr>
          <p:nvPr>
            <p:ph type="sldNum" sz="quarter" idx="5"/>
          </p:nvPr>
        </p:nvSpPr>
        <p:spPr/>
        <p:txBody>
          <a:bodyPr/>
          <a:lstStyle/>
          <a:p>
            <a:fld id="{68D29EC1-EB98-B542-BDB9-8BEF75FE389A}" type="slidenum">
              <a:rPr lang="en-US" smtClean="0"/>
              <a:t>12</a:t>
            </a:fld>
            <a:endParaRPr lang="en-US"/>
          </a:p>
        </p:txBody>
      </p:sp>
    </p:spTree>
    <p:extLst>
      <p:ext uri="{BB962C8B-B14F-4D97-AF65-F5344CB8AC3E}">
        <p14:creationId xmlns:p14="http://schemas.microsoft.com/office/powerpoint/2010/main" val="927615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panose="020F0502020204030204"/>
                <a:cs typeface="Calibri" panose="020F0502020204030204"/>
              </a:rPr>
              <a:t>Maria:</a:t>
            </a:r>
          </a:p>
          <a:p>
            <a:pPr marL="285750" indent="-285750">
              <a:buFont typeface="Arial"/>
              <a:buChar char="•"/>
            </a:pPr>
            <a:r>
              <a:rPr lang="en-GB" dirty="0"/>
              <a:t>Consultation period open for comments/questions. Concludes on 20th October </a:t>
            </a:r>
            <a:endParaRPr lang="en-US" dirty="0">
              <a:ea typeface="Calibri"/>
              <a:cs typeface="Calibri"/>
            </a:endParaRPr>
          </a:p>
          <a:p>
            <a:pPr marL="285750" indent="-285750">
              <a:buFont typeface="Arial"/>
              <a:buChar char="•"/>
            </a:pPr>
            <a:r>
              <a:rPr lang="en-GB" dirty="0"/>
              <a:t>Results will be reported to the School’s Governing body in December</a:t>
            </a:r>
            <a:endParaRPr lang="en-US" dirty="0"/>
          </a:p>
          <a:p>
            <a:pPr marL="285750" indent="-285750">
              <a:buFont typeface="Arial"/>
              <a:buChar char="•"/>
            </a:pPr>
            <a:r>
              <a:rPr lang="en-GB" dirty="0"/>
              <a:t>Governors to review consultation results and decide whether or not to proceed</a:t>
            </a:r>
            <a:endParaRPr lang="en-US" dirty="0"/>
          </a:p>
          <a:p>
            <a:pPr marL="285750" indent="-285750">
              <a:buFont typeface="Arial"/>
              <a:buChar char="•"/>
            </a:pPr>
            <a:r>
              <a:rPr lang="en-GB" dirty="0"/>
              <a:t>If Governors approve conversion next steps are</a:t>
            </a:r>
            <a:endParaRPr lang="en-US" dirty="0"/>
          </a:p>
          <a:p>
            <a:pPr marL="285750" indent="-285750">
              <a:buFont typeface="Arial"/>
              <a:buChar char="•"/>
            </a:pPr>
            <a:r>
              <a:rPr lang="en-GB" dirty="0"/>
              <a:t>to hold a TUPE consultation with staff</a:t>
            </a:r>
            <a:endParaRPr lang="en-US" dirty="0"/>
          </a:p>
          <a:p>
            <a:pPr marL="285750" indent="-285750">
              <a:buFont typeface="Arial"/>
              <a:buChar char="•"/>
            </a:pPr>
            <a:r>
              <a:rPr lang="en-GB" dirty="0"/>
              <a:t>transfer land, existing service level agreements and contracts to the Trust</a:t>
            </a:r>
            <a:endParaRPr lang="en-US" dirty="0"/>
          </a:p>
          <a:p>
            <a:pPr marL="285750" indent="-285750">
              <a:buFont typeface="Arial"/>
              <a:buChar char="•"/>
            </a:pPr>
            <a:r>
              <a:rPr lang="en-GB" dirty="0"/>
              <a:t>Introduce common platforms for management and finance systems across the Trust</a:t>
            </a:r>
            <a:endParaRPr lang="en-US" dirty="0"/>
          </a:p>
          <a:p>
            <a:pPr marL="285750" indent="-285750">
              <a:buFont typeface="Arial"/>
              <a:buChar char="•"/>
            </a:pPr>
            <a:r>
              <a:rPr lang="en-GB" dirty="0"/>
              <a:t>Proposed conversion date is 1st April 2024 subject to HCC approval.</a:t>
            </a:r>
          </a:p>
        </p:txBody>
      </p:sp>
      <p:sp>
        <p:nvSpPr>
          <p:cNvPr id="4" name="Slide Number Placeholder 3"/>
          <p:cNvSpPr>
            <a:spLocks noGrp="1"/>
          </p:cNvSpPr>
          <p:nvPr>
            <p:ph type="sldNum" sz="quarter" idx="5"/>
          </p:nvPr>
        </p:nvSpPr>
        <p:spPr/>
        <p:txBody>
          <a:bodyPr/>
          <a:lstStyle/>
          <a:p>
            <a:fld id="{68D29EC1-EB98-B542-BDB9-8BEF75FE389A}" type="slidenum">
              <a:rPr lang="en-US" smtClean="0"/>
              <a:t>13</a:t>
            </a:fld>
            <a:endParaRPr lang="en-US"/>
          </a:p>
        </p:txBody>
      </p:sp>
    </p:spTree>
    <p:extLst>
      <p:ext uri="{BB962C8B-B14F-4D97-AF65-F5344CB8AC3E}">
        <p14:creationId xmlns:p14="http://schemas.microsoft.com/office/powerpoint/2010/main" val="132190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Relevant people</a:t>
            </a:r>
          </a:p>
        </p:txBody>
      </p:sp>
      <p:sp>
        <p:nvSpPr>
          <p:cNvPr id="4" name="Slide Number Placeholder 3"/>
          <p:cNvSpPr>
            <a:spLocks noGrp="1"/>
          </p:cNvSpPr>
          <p:nvPr>
            <p:ph type="sldNum" sz="quarter" idx="5"/>
          </p:nvPr>
        </p:nvSpPr>
        <p:spPr/>
        <p:txBody>
          <a:bodyPr/>
          <a:lstStyle/>
          <a:p>
            <a:fld id="{68D29EC1-EB98-B542-BDB9-8BEF75FE389A}" type="slidenum">
              <a:rPr lang="en-US" smtClean="0"/>
              <a:t>14</a:t>
            </a:fld>
            <a:endParaRPr lang="en-US"/>
          </a:p>
        </p:txBody>
      </p:sp>
    </p:spTree>
    <p:extLst>
      <p:ext uri="{BB962C8B-B14F-4D97-AF65-F5344CB8AC3E}">
        <p14:creationId xmlns:p14="http://schemas.microsoft.com/office/powerpoint/2010/main" val="64597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Maria to close the meeting. </a:t>
            </a:r>
          </a:p>
        </p:txBody>
      </p:sp>
      <p:sp>
        <p:nvSpPr>
          <p:cNvPr id="4" name="Slide Number Placeholder 3"/>
          <p:cNvSpPr>
            <a:spLocks noGrp="1"/>
          </p:cNvSpPr>
          <p:nvPr>
            <p:ph type="sldNum" sz="quarter" idx="5"/>
          </p:nvPr>
        </p:nvSpPr>
        <p:spPr/>
        <p:txBody>
          <a:bodyPr/>
          <a:lstStyle/>
          <a:p>
            <a:fld id="{68D29EC1-EB98-B542-BDB9-8BEF75FE389A}" type="slidenum">
              <a:rPr lang="en-US" smtClean="0"/>
              <a:t>15</a:t>
            </a:fld>
            <a:endParaRPr lang="en-US"/>
          </a:p>
        </p:txBody>
      </p:sp>
    </p:spTree>
    <p:extLst>
      <p:ext uri="{BB962C8B-B14F-4D97-AF65-F5344CB8AC3E}">
        <p14:creationId xmlns:p14="http://schemas.microsoft.com/office/powerpoint/2010/main" val="428646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Maria: Welcome and then introduce Diocese representatives, ASCAT representatives and any other visitors</a:t>
            </a:r>
          </a:p>
        </p:txBody>
      </p:sp>
      <p:sp>
        <p:nvSpPr>
          <p:cNvPr id="4" name="Slide Number Placeholder 3"/>
          <p:cNvSpPr>
            <a:spLocks noGrp="1"/>
          </p:cNvSpPr>
          <p:nvPr>
            <p:ph type="sldNum" sz="quarter" idx="5"/>
          </p:nvPr>
        </p:nvSpPr>
        <p:spPr/>
        <p:txBody>
          <a:bodyPr/>
          <a:lstStyle/>
          <a:p>
            <a:fld id="{68D29EC1-EB98-B542-BDB9-8BEF75FE389A}" type="slidenum">
              <a:rPr lang="en-US" smtClean="0"/>
              <a:t>2</a:t>
            </a:fld>
            <a:endParaRPr lang="en-US"/>
          </a:p>
        </p:txBody>
      </p:sp>
    </p:spTree>
    <p:extLst>
      <p:ext uri="{BB962C8B-B14F-4D97-AF65-F5344CB8AC3E}">
        <p14:creationId xmlns:p14="http://schemas.microsoft.com/office/powerpoint/2010/main" val="388112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Maria: The diocese have set out some of their wider aims for Catholic Education within Catholic Academy Trusts. </a:t>
            </a:r>
          </a:p>
          <a:p>
            <a:pPr marL="285750" indent="-228600">
              <a:lnSpc>
                <a:spcPct val="90000"/>
              </a:lnSpc>
              <a:spcAft>
                <a:spcPts val="600"/>
              </a:spcAft>
              <a:buFont typeface="Arial,Sans-Serif"/>
              <a:buChar char="•"/>
            </a:pPr>
            <a:r>
              <a:rPr lang="en-GB" dirty="0"/>
              <a:t>protect, secure and develop Catholic education for generations to come;</a:t>
            </a:r>
            <a:endParaRPr lang="en-GB" dirty="0">
              <a:ea typeface="Calibri"/>
              <a:cs typeface="Calibri"/>
            </a:endParaRPr>
          </a:p>
          <a:p>
            <a:pPr marL="285750" indent="-228600">
              <a:lnSpc>
                <a:spcPct val="90000"/>
              </a:lnSpc>
              <a:spcAft>
                <a:spcPts val="600"/>
              </a:spcAft>
              <a:buFont typeface="Arial,Sans-Serif"/>
              <a:buChar char="•"/>
            </a:pPr>
            <a:r>
              <a:rPr lang="en-GB" dirty="0"/>
              <a:t>To be inclusive and open to all Schools in the Diocese; </a:t>
            </a:r>
            <a:endParaRPr lang="en-US" dirty="0"/>
          </a:p>
          <a:p>
            <a:pPr marL="285750" indent="-228600">
              <a:lnSpc>
                <a:spcPct val="90000"/>
              </a:lnSpc>
              <a:spcAft>
                <a:spcPts val="600"/>
              </a:spcAft>
              <a:buFont typeface="Arial,Sans-Serif"/>
              <a:buChar char="•"/>
            </a:pPr>
            <a:r>
              <a:rPr lang="en-GB" dirty="0"/>
              <a:t>To promote strong bonds of collaboration and accountability improving educational outcomes and opportunities for all children, staff and families in our schools;</a:t>
            </a:r>
            <a:endParaRPr lang="en-US" dirty="0"/>
          </a:p>
          <a:p>
            <a:pPr marL="285750" indent="-228600">
              <a:lnSpc>
                <a:spcPct val="90000"/>
              </a:lnSpc>
              <a:spcAft>
                <a:spcPts val="600"/>
              </a:spcAft>
              <a:buFont typeface="Arial,Sans-Serif"/>
              <a:buChar char="•"/>
            </a:pPr>
            <a:r>
              <a:rPr lang="en-GB" dirty="0"/>
              <a:t>Create opportunities to develop the professional expertise of staff to aid the retention and development of the best staff within the Trust</a:t>
            </a:r>
            <a:endParaRPr lang="en-US" dirty="0"/>
          </a:p>
          <a:p>
            <a:pPr marL="285750" indent="-228600">
              <a:lnSpc>
                <a:spcPct val="90000"/>
              </a:lnSpc>
              <a:spcAft>
                <a:spcPts val="600"/>
              </a:spcAft>
              <a:buFont typeface="Arial,Sans-Serif"/>
              <a:buChar char="•"/>
            </a:pPr>
            <a:r>
              <a:rPr lang="en-GB" dirty="0"/>
              <a:t>Schools will maintain and further develop existing links and partnerships with other Schools.</a:t>
            </a:r>
            <a:endParaRPr lang="en-US" dirty="0"/>
          </a:p>
        </p:txBody>
      </p:sp>
      <p:sp>
        <p:nvSpPr>
          <p:cNvPr id="4" name="Slide Number Placeholder 3"/>
          <p:cNvSpPr>
            <a:spLocks noGrp="1"/>
          </p:cNvSpPr>
          <p:nvPr>
            <p:ph type="sldNum" sz="quarter" idx="5"/>
          </p:nvPr>
        </p:nvSpPr>
        <p:spPr/>
        <p:txBody>
          <a:bodyPr/>
          <a:lstStyle/>
          <a:p>
            <a:fld id="{68D29EC1-EB98-B542-BDB9-8BEF75FE389A}" type="slidenum">
              <a:rPr lang="en-US" smtClean="0"/>
              <a:t>3</a:t>
            </a:fld>
            <a:endParaRPr lang="en-US"/>
          </a:p>
        </p:txBody>
      </p:sp>
    </p:spTree>
    <p:extLst>
      <p:ext uri="{BB962C8B-B14F-4D97-AF65-F5344CB8AC3E}">
        <p14:creationId xmlns:p14="http://schemas.microsoft.com/office/powerpoint/2010/main" val="268920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Maria: The Cardinal and Bishops made the decision that </a:t>
            </a:r>
            <a:r>
              <a:rPr lang="en-US" dirty="0" err="1">
                <a:cs typeface="Calibri"/>
              </a:rPr>
              <a:t>academisation</a:t>
            </a:r>
            <a:r>
              <a:rPr lang="en-US" dirty="0">
                <a:cs typeface="Calibri"/>
              </a:rPr>
              <a:t> is the way to preserve and protect catholic education into the future. </a:t>
            </a:r>
          </a:p>
        </p:txBody>
      </p:sp>
      <p:sp>
        <p:nvSpPr>
          <p:cNvPr id="4" name="Slide Number Placeholder 3"/>
          <p:cNvSpPr>
            <a:spLocks noGrp="1"/>
          </p:cNvSpPr>
          <p:nvPr>
            <p:ph type="sldNum" sz="quarter" idx="5"/>
          </p:nvPr>
        </p:nvSpPr>
        <p:spPr/>
        <p:txBody>
          <a:bodyPr/>
          <a:lstStyle/>
          <a:p>
            <a:fld id="{68D29EC1-EB98-B542-BDB9-8BEF75FE389A}" type="slidenum">
              <a:rPr lang="en-US" smtClean="0"/>
              <a:t>4</a:t>
            </a:fld>
            <a:endParaRPr lang="en-US"/>
          </a:p>
        </p:txBody>
      </p:sp>
    </p:spTree>
    <p:extLst>
      <p:ext uri="{BB962C8B-B14F-4D97-AF65-F5344CB8AC3E}">
        <p14:creationId xmlns:p14="http://schemas.microsoft.com/office/powerpoint/2010/main" val="50795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Maria: The diocese have set out some of their wider aims for Catholic Education within Catholic Academy Trusts. </a:t>
            </a:r>
          </a:p>
          <a:p>
            <a:pPr marL="285750" indent="-228600">
              <a:lnSpc>
                <a:spcPct val="90000"/>
              </a:lnSpc>
              <a:spcAft>
                <a:spcPts val="600"/>
              </a:spcAft>
              <a:buFont typeface="Arial,Sans-Serif"/>
              <a:buChar char="•"/>
            </a:pPr>
            <a:r>
              <a:rPr lang="en-GB" dirty="0"/>
              <a:t>protect, secure and develop Catholic education for generations to come;</a:t>
            </a:r>
            <a:endParaRPr lang="en-GB" dirty="0">
              <a:ea typeface="Calibri"/>
              <a:cs typeface="Calibri"/>
            </a:endParaRPr>
          </a:p>
          <a:p>
            <a:pPr marL="285750" indent="-228600">
              <a:lnSpc>
                <a:spcPct val="90000"/>
              </a:lnSpc>
              <a:spcAft>
                <a:spcPts val="600"/>
              </a:spcAft>
              <a:buFont typeface="Arial,Sans-Serif"/>
              <a:buChar char="•"/>
            </a:pPr>
            <a:r>
              <a:rPr lang="en-GB" dirty="0"/>
              <a:t>To be inclusive and open to all Schools in the Diocese; </a:t>
            </a:r>
            <a:endParaRPr lang="en-US" dirty="0"/>
          </a:p>
          <a:p>
            <a:pPr marL="285750" indent="-228600">
              <a:lnSpc>
                <a:spcPct val="90000"/>
              </a:lnSpc>
              <a:spcAft>
                <a:spcPts val="600"/>
              </a:spcAft>
              <a:buFont typeface="Arial,Sans-Serif"/>
              <a:buChar char="•"/>
            </a:pPr>
            <a:r>
              <a:rPr lang="en-GB" dirty="0"/>
              <a:t>To promote strong bonds of collaboration and accountability improving educational outcomes and opportunities for all children, staff and families in our schools;</a:t>
            </a:r>
            <a:endParaRPr lang="en-US" dirty="0"/>
          </a:p>
          <a:p>
            <a:pPr marL="285750" indent="-228600">
              <a:lnSpc>
                <a:spcPct val="90000"/>
              </a:lnSpc>
              <a:spcAft>
                <a:spcPts val="600"/>
              </a:spcAft>
              <a:buFont typeface="Arial,Sans-Serif"/>
              <a:buChar char="•"/>
            </a:pPr>
            <a:r>
              <a:rPr lang="en-GB" dirty="0"/>
              <a:t>Create opportunities to develop the professional expertise of staff to aid the retention and development of the best staff within the Trust</a:t>
            </a:r>
            <a:endParaRPr lang="en-US" dirty="0"/>
          </a:p>
          <a:p>
            <a:pPr marL="285750" indent="-228600">
              <a:lnSpc>
                <a:spcPct val="90000"/>
              </a:lnSpc>
              <a:spcAft>
                <a:spcPts val="600"/>
              </a:spcAft>
              <a:buFont typeface="Arial,Sans-Serif"/>
              <a:buChar char="•"/>
            </a:pPr>
            <a:r>
              <a:rPr lang="en-GB" dirty="0"/>
              <a:t>Schools will maintain and further develop existing links and partnerships with other Schools.</a:t>
            </a:r>
            <a:endParaRPr lang="en-US" dirty="0"/>
          </a:p>
        </p:txBody>
      </p:sp>
      <p:sp>
        <p:nvSpPr>
          <p:cNvPr id="4" name="Slide Number Placeholder 3"/>
          <p:cNvSpPr>
            <a:spLocks noGrp="1"/>
          </p:cNvSpPr>
          <p:nvPr>
            <p:ph type="sldNum" sz="quarter" idx="5"/>
          </p:nvPr>
        </p:nvSpPr>
        <p:spPr/>
        <p:txBody>
          <a:bodyPr/>
          <a:lstStyle/>
          <a:p>
            <a:fld id="{68D29EC1-EB98-B542-BDB9-8BEF75FE389A}" type="slidenum">
              <a:rPr lang="en-US" smtClean="0"/>
              <a:t>5</a:t>
            </a:fld>
            <a:endParaRPr lang="en-US"/>
          </a:p>
        </p:txBody>
      </p:sp>
    </p:spTree>
    <p:extLst>
      <p:ext uri="{BB962C8B-B14F-4D97-AF65-F5344CB8AC3E}">
        <p14:creationId xmlns:p14="http://schemas.microsoft.com/office/powerpoint/2010/main" val="91147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 Following a period of collaboration, support and work together over the past year the Governors of St Cuthbert Mayne believe that the time is now right to convert to an Academy and expand the Dacorum Hub within the All Saints Catholic Academy Trust (ASCAT) with our partner schools.</a:t>
            </a:r>
            <a:endParaRPr lang="en-US" dirty="0"/>
          </a:p>
          <a:p>
            <a:endParaRPr lang="en-US" dirty="0">
              <a:ea typeface="Calibri"/>
              <a:cs typeface="Calibri"/>
            </a:endParaRPr>
          </a:p>
          <a:p>
            <a:r>
              <a:rPr lang="en-US" dirty="0">
                <a:cs typeface="Calibri"/>
              </a:rPr>
              <a:t>As part of that journey, Governors have been discussing working together as a family of schools which has become </a:t>
            </a:r>
            <a:r>
              <a:rPr lang="en-US" dirty="0" err="1">
                <a:cs typeface="Calibri"/>
              </a:rPr>
              <a:t>formalised</a:t>
            </a:r>
            <a:r>
              <a:rPr lang="en-US" dirty="0">
                <a:cs typeface="Calibri"/>
              </a:rPr>
              <a:t> as a Dacorum Hub within ASCAT. </a:t>
            </a:r>
            <a:endParaRPr lang="en-US"/>
          </a:p>
        </p:txBody>
      </p:sp>
      <p:sp>
        <p:nvSpPr>
          <p:cNvPr id="4" name="Slide Number Placeholder 3"/>
          <p:cNvSpPr>
            <a:spLocks noGrp="1"/>
          </p:cNvSpPr>
          <p:nvPr>
            <p:ph type="sldNum" sz="quarter" idx="5"/>
          </p:nvPr>
        </p:nvSpPr>
        <p:spPr/>
        <p:txBody>
          <a:bodyPr/>
          <a:lstStyle/>
          <a:p>
            <a:fld id="{68D29EC1-EB98-B542-BDB9-8BEF75FE389A}" type="slidenum">
              <a:rPr lang="en-US" smtClean="0"/>
              <a:t>6</a:t>
            </a:fld>
            <a:endParaRPr lang="en-US"/>
          </a:p>
        </p:txBody>
      </p:sp>
    </p:spTree>
    <p:extLst>
      <p:ext uri="{BB962C8B-B14F-4D97-AF65-F5344CB8AC3E}">
        <p14:creationId xmlns:p14="http://schemas.microsoft.com/office/powerpoint/2010/main" val="42529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Maria:</a:t>
            </a:r>
          </a:p>
          <a:p>
            <a:pPr marL="285750" indent="-285750">
              <a:lnSpc>
                <a:spcPct val="150000"/>
              </a:lnSpc>
              <a:buFont typeface="Arial,Sans-Serif"/>
              <a:buChar char="•"/>
            </a:pPr>
            <a:r>
              <a:rPr lang="en-GB" dirty="0"/>
              <a:t>Economies of scale and increased resilience as part of a larger Catholic Academy Trust </a:t>
            </a:r>
            <a:endParaRPr lang="en-GB" dirty="0">
              <a:ea typeface="Calibri"/>
              <a:cs typeface="Calibri"/>
            </a:endParaRPr>
          </a:p>
          <a:p>
            <a:pPr marL="285750" indent="-285750">
              <a:lnSpc>
                <a:spcPct val="150000"/>
              </a:lnSpc>
              <a:buFont typeface="Arial,Sans-Serif"/>
              <a:buChar char="•"/>
            </a:pPr>
            <a:r>
              <a:rPr lang="en-GB" dirty="0"/>
              <a:t>Greater collaboration between school in the Hub and wider CAT</a:t>
            </a:r>
            <a:endParaRPr lang="en-GB" dirty="0">
              <a:ea typeface="Calibri"/>
              <a:cs typeface="Calibri"/>
            </a:endParaRPr>
          </a:p>
          <a:p>
            <a:pPr marL="285750" indent="-285750">
              <a:lnSpc>
                <a:spcPct val="150000"/>
              </a:lnSpc>
              <a:buFont typeface="Arial,Sans-Serif"/>
              <a:buChar char="•"/>
            </a:pPr>
            <a:r>
              <a:rPr lang="en-GB" dirty="0"/>
              <a:t>Delegated authority from the Trust Board under the Scheme of Delegation</a:t>
            </a:r>
            <a:endParaRPr lang="en-US" dirty="0"/>
          </a:p>
          <a:p>
            <a:pPr marL="285750" indent="-285750">
              <a:lnSpc>
                <a:spcPct val="150000"/>
              </a:lnSpc>
              <a:buFont typeface="Arial,Sans-Serif"/>
              <a:buChar char="•"/>
            </a:pPr>
            <a:r>
              <a:rPr lang="en-GB" dirty="0"/>
              <a:t>Executive Leader for the Hub working across all schools</a:t>
            </a:r>
            <a:endParaRPr lang="en-US" dirty="0"/>
          </a:p>
          <a:p>
            <a:pPr marL="285750" indent="-285750">
              <a:lnSpc>
                <a:spcPct val="150000"/>
              </a:lnSpc>
              <a:buFont typeface="Arial,Sans-Serif"/>
              <a:buChar char="•"/>
            </a:pPr>
            <a:r>
              <a:rPr lang="en-GB" dirty="0"/>
              <a:t>Shared back-office functions across the Schools </a:t>
            </a:r>
            <a:endParaRPr lang="en-US" dirty="0"/>
          </a:p>
          <a:p>
            <a:pPr marL="285750" indent="-285750">
              <a:lnSpc>
                <a:spcPct val="150000"/>
              </a:lnSpc>
              <a:buFont typeface="Arial,Sans-Serif"/>
              <a:buChar char="•"/>
            </a:pPr>
            <a:r>
              <a:rPr lang="en-US" dirty="0"/>
              <a:t>Protect, secure and develop Catholic Education in Dacorum for the future</a:t>
            </a:r>
            <a:r>
              <a:rPr lang="en-GB" dirty="0"/>
              <a:t> </a:t>
            </a:r>
            <a:endParaRPr lang="en-US" dirty="0"/>
          </a:p>
        </p:txBody>
      </p:sp>
      <p:sp>
        <p:nvSpPr>
          <p:cNvPr id="4" name="Slide Number Placeholder 3"/>
          <p:cNvSpPr>
            <a:spLocks noGrp="1"/>
          </p:cNvSpPr>
          <p:nvPr>
            <p:ph type="sldNum" sz="quarter" idx="5"/>
          </p:nvPr>
        </p:nvSpPr>
        <p:spPr/>
        <p:txBody>
          <a:bodyPr/>
          <a:lstStyle/>
          <a:p>
            <a:fld id="{68D29EC1-EB98-B542-BDB9-8BEF75FE389A}" type="slidenum">
              <a:rPr lang="en-US" smtClean="0"/>
              <a:t>7</a:t>
            </a:fld>
            <a:endParaRPr lang="en-US"/>
          </a:p>
        </p:txBody>
      </p:sp>
    </p:spTree>
    <p:extLst>
      <p:ext uri="{BB962C8B-B14F-4D97-AF65-F5344CB8AC3E}">
        <p14:creationId xmlns:p14="http://schemas.microsoft.com/office/powerpoint/2010/main" val="365378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Alex: On a day-to-day basis, the majority of things will remain the same. We will still have our autonomy across the whole range of activities.</a:t>
            </a:r>
          </a:p>
          <a:p>
            <a:endParaRPr lang="en-US" dirty="0">
              <a:ea typeface="Calibri"/>
              <a:cs typeface="Calibri"/>
            </a:endParaRPr>
          </a:p>
          <a:p>
            <a:pPr marL="171450" indent="-171450">
              <a:buFont typeface="Arial"/>
              <a:buChar char="•"/>
            </a:pPr>
            <a:r>
              <a:rPr lang="en-GB" dirty="0"/>
              <a:t>The individual ethos of our School</a:t>
            </a:r>
            <a:endParaRPr lang="en-US" dirty="0"/>
          </a:p>
          <a:p>
            <a:pPr marL="171450" indent="-171450">
              <a:buFont typeface="Arial"/>
              <a:buChar char="•"/>
            </a:pPr>
            <a:r>
              <a:rPr lang="en-GB" dirty="0"/>
              <a:t>The staff team: Headteacher, senior leaders, teachers, teaching assistants, school support staff</a:t>
            </a:r>
            <a:endParaRPr lang="en-US" dirty="0"/>
          </a:p>
          <a:p>
            <a:pPr marL="171450" indent="-171450">
              <a:buFont typeface="Arial"/>
              <a:buChar char="•"/>
            </a:pPr>
            <a:r>
              <a:rPr lang="en-GB" dirty="0"/>
              <a:t>Our School Uniform and Curriculum</a:t>
            </a:r>
            <a:endParaRPr lang="en-US" dirty="0"/>
          </a:p>
          <a:p>
            <a:pPr marL="171450" indent="-171450">
              <a:buFont typeface="Arial"/>
              <a:buChar char="•"/>
            </a:pPr>
            <a:r>
              <a:rPr lang="en-GB" dirty="0"/>
              <a:t>Governors will continue to serve on a Local Governing Body;</a:t>
            </a:r>
            <a:endParaRPr lang="en-US" dirty="0"/>
          </a:p>
          <a:p>
            <a:pPr marL="171450" indent="-171450">
              <a:buFont typeface="Arial"/>
              <a:buChar char="•"/>
            </a:pPr>
            <a:r>
              <a:rPr lang="en-GB" dirty="0"/>
              <a:t>The School will remain part of the co-ordinated admissions process through the LA</a:t>
            </a:r>
            <a:endParaRPr lang="en-US" dirty="0"/>
          </a:p>
          <a:p>
            <a:pPr marL="171450" indent="-171450">
              <a:buFont typeface="Arial"/>
              <a:buChar char="•"/>
            </a:pPr>
            <a:r>
              <a:rPr lang="en-GB" dirty="0"/>
              <a:t>The School will not select any students on the basis of their aptitude or ability </a:t>
            </a:r>
            <a:endParaRPr lang="en-US" dirty="0"/>
          </a:p>
          <a:p>
            <a:pPr marL="171450" indent="-171450">
              <a:buFont typeface="Arial"/>
              <a:buChar char="•"/>
            </a:pPr>
            <a:r>
              <a:rPr lang="en-GB" dirty="0"/>
              <a:t>The current admission policy will continue to apply; Local Governors will retain the ability to set this</a:t>
            </a:r>
            <a:endParaRPr lang="en-US" dirty="0"/>
          </a:p>
          <a:p>
            <a:pPr marL="171450" indent="-171450">
              <a:buFont typeface="Arial"/>
              <a:buChar char="•"/>
            </a:pPr>
            <a:r>
              <a:rPr lang="en-GB" dirty="0"/>
              <a:t>The timings of the current school day </a:t>
            </a:r>
            <a:endParaRPr lang="en-US" dirty="0"/>
          </a:p>
          <a:p>
            <a:pPr marL="171450" indent="-171450">
              <a:buFont typeface="Arial"/>
              <a:buChar char="•"/>
            </a:pPr>
            <a:r>
              <a:rPr lang="en-GB" dirty="0"/>
              <a:t>The terms and conditions of employment for staff will remain unchanged.</a:t>
            </a:r>
            <a:endParaRPr lang="en-US" dirty="0"/>
          </a:p>
        </p:txBody>
      </p:sp>
      <p:sp>
        <p:nvSpPr>
          <p:cNvPr id="4" name="Slide Number Placeholder 3"/>
          <p:cNvSpPr>
            <a:spLocks noGrp="1"/>
          </p:cNvSpPr>
          <p:nvPr>
            <p:ph type="sldNum" sz="quarter" idx="5"/>
          </p:nvPr>
        </p:nvSpPr>
        <p:spPr/>
        <p:txBody>
          <a:bodyPr/>
          <a:lstStyle/>
          <a:p>
            <a:fld id="{68D29EC1-EB98-B542-BDB9-8BEF75FE389A}" type="slidenum">
              <a:rPr lang="en-US" smtClean="0"/>
              <a:t>8</a:t>
            </a:fld>
            <a:endParaRPr lang="en-US"/>
          </a:p>
        </p:txBody>
      </p:sp>
    </p:spTree>
    <p:extLst>
      <p:ext uri="{BB962C8B-B14F-4D97-AF65-F5344CB8AC3E}">
        <p14:creationId xmlns:p14="http://schemas.microsoft.com/office/powerpoint/2010/main" val="384833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Maria: Accountability shifts from Local Authority to the Trust and central government. We are still a diocesan school. We are still funded with public money and we will still buy in key services from the Local Authority. </a:t>
            </a:r>
          </a:p>
          <a:p>
            <a:endParaRPr lang="en-US" dirty="0"/>
          </a:p>
          <a:p>
            <a:pPr marL="171450" indent="-171450">
              <a:buFont typeface="Arial"/>
              <a:buChar char="•"/>
            </a:pPr>
            <a:r>
              <a:rPr lang="en-GB" dirty="0"/>
              <a:t>The legal status and governance arrangements for the schools;</a:t>
            </a:r>
            <a:endParaRPr lang="en-US" dirty="0"/>
          </a:p>
          <a:p>
            <a:pPr marL="171450" indent="-171450">
              <a:buFont typeface="Arial"/>
              <a:buChar char="•"/>
            </a:pPr>
            <a:r>
              <a:rPr lang="en-GB" dirty="0"/>
              <a:t>The current Governing Body will become a Local Governing Body who are accountable the ASCAT Board of Directors</a:t>
            </a:r>
            <a:endParaRPr lang="en-US" dirty="0"/>
          </a:p>
          <a:p>
            <a:pPr marL="171450" indent="-171450">
              <a:buFont typeface="Arial"/>
              <a:buChar char="•"/>
            </a:pPr>
            <a:r>
              <a:rPr lang="en-GB" dirty="0"/>
              <a:t>The Trust Board will have strategic oversight for the finance, standards  and the physical environment of each individual academy within the Trust</a:t>
            </a:r>
            <a:endParaRPr lang="en-US" dirty="0"/>
          </a:p>
          <a:p>
            <a:pPr marL="171450" indent="-171450">
              <a:buFont typeface="Arial"/>
              <a:buChar char="•"/>
            </a:pPr>
            <a:r>
              <a:rPr lang="en-GB" dirty="0"/>
              <a:t>A  CEO is in place who will be accountable to the Trust Board and will lead the strategic development of the Trust</a:t>
            </a:r>
            <a:endParaRPr lang="en-US" dirty="0"/>
          </a:p>
          <a:p>
            <a:pPr marL="171450" indent="-171450">
              <a:buFont typeface="Arial"/>
              <a:buChar char="•"/>
            </a:pPr>
            <a:r>
              <a:rPr lang="en-GB" dirty="0"/>
              <a:t>Funding will come direct to the School from Central Government, rather than via the Local Authority</a:t>
            </a:r>
            <a:endParaRPr lang="en-US" dirty="0"/>
          </a:p>
        </p:txBody>
      </p:sp>
      <p:sp>
        <p:nvSpPr>
          <p:cNvPr id="4" name="Slide Number Placeholder 3"/>
          <p:cNvSpPr>
            <a:spLocks noGrp="1"/>
          </p:cNvSpPr>
          <p:nvPr>
            <p:ph type="sldNum" sz="quarter" idx="5"/>
          </p:nvPr>
        </p:nvSpPr>
        <p:spPr/>
        <p:txBody>
          <a:bodyPr/>
          <a:lstStyle/>
          <a:p>
            <a:fld id="{68D29EC1-EB98-B542-BDB9-8BEF75FE389A}" type="slidenum">
              <a:rPr lang="en-US" smtClean="0"/>
              <a:t>9</a:t>
            </a:fld>
            <a:endParaRPr lang="en-US"/>
          </a:p>
        </p:txBody>
      </p:sp>
    </p:spTree>
    <p:extLst>
      <p:ext uri="{BB962C8B-B14F-4D97-AF65-F5344CB8AC3E}">
        <p14:creationId xmlns:p14="http://schemas.microsoft.com/office/powerpoint/2010/main" val="2636472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rcdow.org.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cid:image001.jpg@01CF7121.41FC31A0">
            <a:hlinkClick r:id="rId2"/>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37345" y="335971"/>
            <a:ext cx="569857" cy="793582"/>
          </a:xfrm>
          <a:prstGeom prst="rect">
            <a:avLst/>
          </a:prstGeom>
          <a:noFill/>
          <a:ln>
            <a:noFill/>
          </a:ln>
        </p:spPr>
      </p:pic>
      <p:sp>
        <p:nvSpPr>
          <p:cNvPr id="4" name="TextBox 3"/>
          <p:cNvSpPr txBox="1"/>
          <p:nvPr userDrawn="1"/>
        </p:nvSpPr>
        <p:spPr>
          <a:xfrm>
            <a:off x="591671" y="2377440"/>
            <a:ext cx="10553251" cy="1054249"/>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3716173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E906-37E8-4759-B16D-080FF4C589A0}" type="datetimeFigureOut">
              <a:rPr lang="en-GB" smtClean="0"/>
              <a:t>22/01/2024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5D94B-8CA8-4277-92B4-4C29A3354B5D}" type="slidenum">
              <a:rPr lang="en-GB" smtClean="0"/>
              <a:t>‹#›</a:t>
            </a:fld>
            <a:endParaRPr lang="en-GB"/>
          </a:p>
        </p:txBody>
      </p:sp>
    </p:spTree>
    <p:extLst>
      <p:ext uri="{BB962C8B-B14F-4D97-AF65-F5344CB8AC3E}">
        <p14:creationId xmlns:p14="http://schemas.microsoft.com/office/powerpoint/2010/main" val="255268823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3.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4391" y="4043604"/>
            <a:ext cx="9523218" cy="707886"/>
          </a:xfrm>
          <a:prstGeom prst="rect">
            <a:avLst/>
          </a:prstGeom>
          <a:noFill/>
        </p:spPr>
        <p:txBody>
          <a:bodyPr wrap="square" lIns="91440" tIns="45720" rIns="91440" bIns="45720" rtlCol="0" anchor="t">
            <a:spAutoFit/>
          </a:bodyPr>
          <a:lstStyle/>
          <a:p>
            <a:pPr algn="ctr"/>
            <a:endParaRPr lang="en-GB" sz="4000" b="1" dirty="0">
              <a:latin typeface="Century Gothic" panose="020B0502020202020204" pitchFamily="34" charset="0"/>
            </a:endParaRPr>
          </a:p>
        </p:txBody>
      </p:sp>
      <p:sp>
        <p:nvSpPr>
          <p:cNvPr id="9" name="Title 1">
            <a:extLst>
              <a:ext uri="{FF2B5EF4-FFF2-40B4-BE49-F238E27FC236}">
                <a16:creationId xmlns:a16="http://schemas.microsoft.com/office/drawing/2014/main" id="{EB724995-98B7-112E-0B65-DB47ADD5BE10}"/>
              </a:ext>
            </a:extLst>
          </p:cNvPr>
          <p:cNvSpPr>
            <a:spLocks noGrp="1"/>
          </p:cNvSpPr>
          <p:nvPr/>
        </p:nvSpPr>
        <p:spPr>
          <a:xfrm>
            <a:off x="6229289" y="818077"/>
            <a:ext cx="5295515" cy="38841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868680">
              <a:spcAft>
                <a:spcPts val="600"/>
              </a:spcAft>
            </a:pPr>
            <a:r>
              <a:rPr lang="en-GB" sz="6600" kern="1200" dirty="0">
                <a:solidFill>
                  <a:schemeClr val="tx1"/>
                </a:solidFill>
                <a:latin typeface="+mj-lt"/>
                <a:ea typeface="+mj-lt"/>
                <a:cs typeface="+mj-lt"/>
              </a:rPr>
              <a:t>Catholic Academy Trust Consultation</a:t>
            </a:r>
            <a:endParaRPr lang="en-US" sz="6600" dirty="0"/>
          </a:p>
        </p:txBody>
      </p:sp>
      <p:sp>
        <p:nvSpPr>
          <p:cNvPr id="10" name="Subtitle 2">
            <a:extLst>
              <a:ext uri="{FF2B5EF4-FFF2-40B4-BE49-F238E27FC236}">
                <a16:creationId xmlns:a16="http://schemas.microsoft.com/office/drawing/2014/main" id="{1ACAA0E6-9EDC-C9A5-1571-E9F7E89DE30B}"/>
              </a:ext>
            </a:extLst>
          </p:cNvPr>
          <p:cNvSpPr>
            <a:spLocks noGrp="1"/>
          </p:cNvSpPr>
          <p:nvPr/>
        </p:nvSpPr>
        <p:spPr>
          <a:xfrm>
            <a:off x="6255292" y="4967962"/>
            <a:ext cx="4444500" cy="109825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868680">
              <a:spcBef>
                <a:spcPts val="950"/>
              </a:spcBef>
            </a:pPr>
            <a:r>
              <a:rPr lang="en-GB" sz="1900" kern="1200" dirty="0" smtClean="0">
                <a:solidFill>
                  <a:schemeClr val="tx1"/>
                </a:solidFill>
                <a:highlight>
                  <a:srgbClr val="FFFF00"/>
                </a:highlight>
                <a:latin typeface="+mn-lt"/>
                <a:ea typeface="+mn-ea"/>
                <a:cs typeface="Calibri"/>
              </a:rPr>
              <a:t>22nd January 2024</a:t>
            </a:r>
            <a:endParaRPr lang="en-GB" sz="2000" dirty="0">
              <a:highlight>
                <a:srgbClr val="FFFF00"/>
              </a:highlight>
            </a:endParaRPr>
          </a:p>
        </p:txBody>
      </p:sp>
    </p:spTree>
    <p:extLst>
      <p:ext uri="{BB962C8B-B14F-4D97-AF65-F5344CB8AC3E}">
        <p14:creationId xmlns:p14="http://schemas.microsoft.com/office/powerpoint/2010/main" val="266520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9814" y="176344"/>
            <a:ext cx="7047702" cy="923330"/>
          </a:xfrm>
          <a:prstGeom prst="rect">
            <a:avLst/>
          </a:prstGeom>
          <a:noFill/>
        </p:spPr>
        <p:txBody>
          <a:bodyPr wrap="square" lIns="91440" tIns="45720" rIns="91440" bIns="45720" rtlCol="0" anchor="t">
            <a:spAutoFit/>
          </a:bodyPr>
          <a:lstStyle/>
          <a:p>
            <a:pPr algn="ctr"/>
            <a:r>
              <a:rPr lang="en-GB" sz="5400" dirty="0">
                <a:latin typeface="+mj-lt"/>
                <a:ea typeface="+mj-ea"/>
                <a:cs typeface="+mj-cs"/>
              </a:rPr>
              <a:t>Governance Structure</a:t>
            </a:r>
          </a:p>
        </p:txBody>
      </p:sp>
      <p:graphicFrame>
        <p:nvGraphicFramePr>
          <p:cNvPr id="4" name="Diagram 3">
            <a:extLst>
              <a:ext uri="{FF2B5EF4-FFF2-40B4-BE49-F238E27FC236}">
                <a16:creationId xmlns:a16="http://schemas.microsoft.com/office/drawing/2014/main" id="{9627961D-40A7-D047-BE3A-24445210B980}"/>
              </a:ext>
            </a:extLst>
          </p:cNvPr>
          <p:cNvGraphicFramePr/>
          <p:nvPr>
            <p:extLst>
              <p:ext uri="{D42A27DB-BD31-4B8C-83A1-F6EECF244321}">
                <p14:modId xmlns:p14="http://schemas.microsoft.com/office/powerpoint/2010/main" val="3608062740"/>
              </p:ext>
            </p:extLst>
          </p:nvPr>
        </p:nvGraphicFramePr>
        <p:xfrm>
          <a:off x="2089665" y="91703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09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7696" y="440229"/>
            <a:ext cx="7760380" cy="923330"/>
          </a:xfrm>
          <a:prstGeom prst="rect">
            <a:avLst/>
          </a:prstGeom>
          <a:noFill/>
        </p:spPr>
        <p:txBody>
          <a:bodyPr wrap="square" lIns="91440" tIns="45720" rIns="91440" bIns="45720" rtlCol="0" anchor="t">
            <a:spAutoFit/>
          </a:bodyPr>
          <a:lstStyle/>
          <a:p>
            <a:pPr algn="ctr"/>
            <a:r>
              <a:rPr lang="en-GB" sz="5400" dirty="0">
                <a:latin typeface="+mj-lt"/>
                <a:ea typeface="+mj-ea"/>
                <a:cs typeface="+mj-cs"/>
              </a:rPr>
              <a:t>Organisational Structure</a:t>
            </a:r>
          </a:p>
        </p:txBody>
      </p:sp>
      <p:graphicFrame>
        <p:nvGraphicFramePr>
          <p:cNvPr id="31" name="Diagram 30">
            <a:extLst>
              <a:ext uri="{FF2B5EF4-FFF2-40B4-BE49-F238E27FC236}">
                <a16:creationId xmlns:a16="http://schemas.microsoft.com/office/drawing/2014/main" id="{CB4B1AF7-F00F-3A43-9DBA-44063D8DB46D}"/>
              </a:ext>
            </a:extLst>
          </p:cNvPr>
          <p:cNvGraphicFramePr/>
          <p:nvPr>
            <p:extLst>
              <p:ext uri="{D42A27DB-BD31-4B8C-83A1-F6EECF244321}">
                <p14:modId xmlns:p14="http://schemas.microsoft.com/office/powerpoint/2010/main" val="3382371820"/>
              </p:ext>
            </p:extLst>
          </p:nvPr>
        </p:nvGraphicFramePr>
        <p:xfrm>
          <a:off x="2505205" y="1546166"/>
          <a:ext cx="7310524" cy="4289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Straight Arrow Connector 14">
            <a:extLst>
              <a:ext uri="{FF2B5EF4-FFF2-40B4-BE49-F238E27FC236}">
                <a16:creationId xmlns:a16="http://schemas.microsoft.com/office/drawing/2014/main" id="{C56AD99C-2122-CC4A-A0CC-12A1E904DCC5}"/>
              </a:ext>
            </a:extLst>
          </p:cNvPr>
          <p:cNvCxnSpPr/>
          <p:nvPr/>
        </p:nvCxnSpPr>
        <p:spPr>
          <a:xfrm>
            <a:off x="6095999" y="2360815"/>
            <a:ext cx="0" cy="199505"/>
          </a:xfrm>
          <a:prstGeom prst="straightConnector1">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E803E0D-75C0-7D43-B21E-069A37986B00}"/>
              </a:ext>
            </a:extLst>
          </p:cNvPr>
          <p:cNvCxnSpPr>
            <a:cxnSpLocks/>
          </p:cNvCxnSpPr>
          <p:nvPr/>
        </p:nvCxnSpPr>
        <p:spPr>
          <a:xfrm flipV="1">
            <a:off x="6095999" y="3277986"/>
            <a:ext cx="0" cy="279861"/>
          </a:xfrm>
          <a:prstGeom prst="straightConnector1">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E3B4490-D931-1B42-8049-77E8DFD0B030}"/>
              </a:ext>
            </a:extLst>
          </p:cNvPr>
          <p:cNvCxnSpPr>
            <a:cxnSpLocks/>
          </p:cNvCxnSpPr>
          <p:nvPr/>
        </p:nvCxnSpPr>
        <p:spPr>
          <a:xfrm flipV="1">
            <a:off x="3887585" y="4250576"/>
            <a:ext cx="0" cy="279861"/>
          </a:xfrm>
          <a:prstGeom prst="straightConnector1">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9E0E86D-05E2-FD49-ACBF-9F718A418DD3}"/>
              </a:ext>
            </a:extLst>
          </p:cNvPr>
          <p:cNvCxnSpPr>
            <a:cxnSpLocks/>
          </p:cNvCxnSpPr>
          <p:nvPr/>
        </p:nvCxnSpPr>
        <p:spPr>
          <a:xfrm flipV="1">
            <a:off x="6079297" y="4250576"/>
            <a:ext cx="0" cy="279861"/>
          </a:xfrm>
          <a:prstGeom prst="straightConnector1">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CB80964-51D8-4742-876B-F04BCDA14B06}"/>
              </a:ext>
            </a:extLst>
          </p:cNvPr>
          <p:cNvCxnSpPr>
            <a:cxnSpLocks/>
          </p:cNvCxnSpPr>
          <p:nvPr/>
        </p:nvCxnSpPr>
        <p:spPr>
          <a:xfrm flipV="1">
            <a:off x="8232370" y="4250576"/>
            <a:ext cx="0" cy="279861"/>
          </a:xfrm>
          <a:prstGeom prst="straightConnector1">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4CCBF4-07CC-D547-B39C-8D3BBF367E17}"/>
              </a:ext>
            </a:extLst>
          </p:cNvPr>
          <p:cNvCxnSpPr>
            <a:cxnSpLocks/>
          </p:cNvCxnSpPr>
          <p:nvPr/>
        </p:nvCxnSpPr>
        <p:spPr>
          <a:xfrm>
            <a:off x="4787153" y="5153891"/>
            <a:ext cx="12550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82DD903-A8DD-3047-AB97-04CAE6635CEE}"/>
              </a:ext>
            </a:extLst>
          </p:cNvPr>
          <p:cNvCxnSpPr>
            <a:cxnSpLocks/>
          </p:cNvCxnSpPr>
          <p:nvPr/>
        </p:nvCxnSpPr>
        <p:spPr>
          <a:xfrm>
            <a:off x="7171765" y="5153891"/>
            <a:ext cx="12681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75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par>
                                <p:cTn id="28" presetID="9"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dissolve">
                                      <p:cBhvr>
                                        <p:cTn id="30" dur="500"/>
                                        <p:tgtEl>
                                          <p:spTgt spid="35"/>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dissolve">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p:cNvSpPr txBox="1"/>
          <p:nvPr/>
        </p:nvSpPr>
        <p:spPr>
          <a:xfrm>
            <a:off x="838200" y="365125"/>
            <a:ext cx="984223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600" kern="1200">
                <a:solidFill>
                  <a:schemeClr val="tx1"/>
                </a:solidFill>
                <a:latin typeface="+mj-lt"/>
                <a:ea typeface="+mj-ea"/>
                <a:cs typeface="+mj-cs"/>
              </a:rPr>
              <a:t>Why now?</a:t>
            </a:r>
          </a:p>
        </p:txBody>
      </p:sp>
      <p:cxnSp>
        <p:nvCxnSpPr>
          <p:cNvPr id="32" name="Straight Connector 31">
            <a:extLst>
              <a:ext uri="{FF2B5EF4-FFF2-40B4-BE49-F238E27FC236}">
                <a16:creationId xmlns:a16="http://schemas.microsoft.com/office/drawing/2014/main"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4"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6"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8"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TextBox 2">
            <a:extLst>
              <a:ext uri="{FF2B5EF4-FFF2-40B4-BE49-F238E27FC236}">
                <a16:creationId xmlns:a16="http://schemas.microsoft.com/office/drawing/2014/main" id="{5E6431C5-8AE0-61AC-3780-4F2186866BD9}"/>
              </a:ext>
            </a:extLst>
          </p:cNvPr>
          <p:cNvGraphicFramePr/>
          <p:nvPr>
            <p:extLst>
              <p:ext uri="{D42A27DB-BD31-4B8C-83A1-F6EECF244321}">
                <p14:modId xmlns:p14="http://schemas.microsoft.com/office/powerpoint/2010/main" val="2233940088"/>
              </p:ext>
            </p:extLst>
          </p:nvPr>
        </p:nvGraphicFramePr>
        <p:xfrm>
          <a:off x="838200" y="152806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28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C80AC79-74E6-9371-C269-2583CED3C352}"/>
              </a:ext>
            </a:extLst>
          </p:cNvPr>
          <p:cNvPicPr>
            <a:picLocks noChangeAspect="1"/>
          </p:cNvPicPr>
          <p:nvPr/>
        </p:nvPicPr>
        <p:blipFill rotWithShape="1">
          <a:blip r:embed="rId3"/>
          <a:srcRect t="16260" r="9085" b="7124"/>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latin typeface="+mj-lt"/>
                <a:ea typeface="+mj-ea"/>
                <a:cs typeface="+mj-cs"/>
              </a:rPr>
              <a:t>What are the next Steps?</a:t>
            </a:r>
          </a:p>
        </p:txBody>
      </p:sp>
      <p:graphicFrame>
        <p:nvGraphicFramePr>
          <p:cNvPr id="5" name="TextBox 2">
            <a:extLst>
              <a:ext uri="{FF2B5EF4-FFF2-40B4-BE49-F238E27FC236}">
                <a16:creationId xmlns:a16="http://schemas.microsoft.com/office/drawing/2014/main" id="{A137CB30-6838-A1D1-741E-4B1BB2518A1A}"/>
              </a:ext>
            </a:extLst>
          </p:cNvPr>
          <p:cNvGraphicFramePr/>
          <p:nvPr>
            <p:extLst>
              <p:ext uri="{D42A27DB-BD31-4B8C-83A1-F6EECF244321}">
                <p14:modId xmlns:p14="http://schemas.microsoft.com/office/powerpoint/2010/main" val="19326519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056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59AB4C8-9178-4F7A-8404-6890510B59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38881" y="457201"/>
            <a:ext cx="10909640" cy="18326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kern="1200">
                <a:solidFill>
                  <a:schemeClr val="tx1"/>
                </a:solidFill>
                <a:latin typeface="+mj-lt"/>
                <a:ea typeface="+mj-ea"/>
                <a:cs typeface="+mj-cs"/>
              </a:rPr>
              <a:t>Any Questions….</a:t>
            </a:r>
          </a:p>
        </p:txBody>
      </p:sp>
      <p:sp>
        <p:nvSpPr>
          <p:cNvPr id="23"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ny hands reaching up to the sky&#10;&#10;Description automatically generated">
            <a:extLst>
              <a:ext uri="{FF2B5EF4-FFF2-40B4-BE49-F238E27FC236}">
                <a16:creationId xmlns:a16="http://schemas.microsoft.com/office/drawing/2014/main" id="{24B3229E-0B8F-6AD4-A6DA-19A01D91286F}"/>
              </a:ext>
            </a:extLst>
          </p:cNvPr>
          <p:cNvPicPr>
            <a:picLocks noChangeAspect="1"/>
          </p:cNvPicPr>
          <p:nvPr/>
        </p:nvPicPr>
        <p:blipFill>
          <a:blip r:embed="rId3"/>
          <a:stretch>
            <a:fillRect/>
          </a:stretch>
        </p:blipFill>
        <p:spPr>
          <a:xfrm>
            <a:off x="3442455" y="3124200"/>
            <a:ext cx="5304041" cy="3102864"/>
          </a:xfrm>
          <a:prstGeom prst="rect">
            <a:avLst/>
          </a:prstGeom>
        </p:spPr>
      </p:pic>
    </p:spTree>
    <p:extLst>
      <p:ext uri="{BB962C8B-B14F-4D97-AF65-F5344CB8AC3E}">
        <p14:creationId xmlns:p14="http://schemas.microsoft.com/office/powerpoint/2010/main" val="210960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D95AA0-0F5C-3248-B465-7A277FB63B54}"/>
              </a:ext>
            </a:extLst>
          </p:cNvPr>
          <p:cNvSpPr txBox="1"/>
          <p:nvPr/>
        </p:nvSpPr>
        <p:spPr>
          <a:xfrm>
            <a:off x="838200" y="451381"/>
            <a:ext cx="10512552" cy="406654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kern="1200">
                <a:solidFill>
                  <a:schemeClr val="tx1"/>
                </a:solidFill>
                <a:latin typeface="+mj-lt"/>
                <a:ea typeface="+mj-ea"/>
                <a:cs typeface="+mj-cs"/>
              </a:rPr>
              <a:t>Thank you for your time and contributions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5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3245F62-CCC4-49E4-B95B-EA6C1E7905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1FD2DBD-CC9C-BA45-AFAB-8D900283BD08}"/>
              </a:ext>
            </a:extLst>
          </p:cNvPr>
          <p:cNvSpPr txBox="1"/>
          <p:nvPr/>
        </p:nvSpPr>
        <p:spPr>
          <a:xfrm>
            <a:off x="638881" y="3204058"/>
            <a:ext cx="11179045" cy="2304994"/>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endParaRPr lang="en-US" sz="6600" kern="1200" dirty="0" smtClean="0">
              <a:solidFill>
                <a:schemeClr val="tx1"/>
              </a:solidFill>
              <a:latin typeface="+mj-lt"/>
              <a:ea typeface="+mj-ea"/>
              <a:cs typeface="+mj-cs"/>
            </a:endParaRPr>
          </a:p>
          <a:p>
            <a:pPr algn="ctr">
              <a:lnSpc>
                <a:spcPct val="90000"/>
              </a:lnSpc>
              <a:spcBef>
                <a:spcPct val="0"/>
              </a:spcBef>
              <a:spcAft>
                <a:spcPts val="600"/>
              </a:spcAft>
            </a:pPr>
            <a:r>
              <a:rPr lang="en-US" sz="6600" b="1" dirty="0" smtClean="0">
                <a:latin typeface="+mj-lt"/>
                <a:ea typeface="+mj-ea"/>
                <a:cs typeface="+mj-cs"/>
              </a:rPr>
              <a:t>St Monica’s Catholic Primary School </a:t>
            </a:r>
            <a:endParaRPr lang="en-US" sz="6600" b="1" dirty="0">
              <a:latin typeface="+mj-lt"/>
              <a:ea typeface="+mj-ea"/>
              <a:cs typeface="+mj-cs"/>
            </a:endParaRPr>
          </a:p>
          <a:p>
            <a:pPr algn="ctr">
              <a:lnSpc>
                <a:spcPct val="90000"/>
              </a:lnSpc>
              <a:spcBef>
                <a:spcPct val="0"/>
              </a:spcBef>
              <a:spcAft>
                <a:spcPts val="600"/>
              </a:spcAft>
            </a:pPr>
            <a:r>
              <a:rPr lang="en-US" sz="6600" kern="1200" dirty="0" smtClean="0">
                <a:solidFill>
                  <a:schemeClr val="tx1"/>
                </a:solidFill>
                <a:latin typeface="+mj-lt"/>
                <a:ea typeface="+mj-ea"/>
                <a:cs typeface="+mj-cs"/>
              </a:rPr>
              <a:t>Welcome </a:t>
            </a:r>
            <a:r>
              <a:rPr lang="en-US" sz="6600" kern="1200" dirty="0">
                <a:solidFill>
                  <a:schemeClr val="tx1"/>
                </a:solidFill>
                <a:latin typeface="+mj-lt"/>
                <a:ea typeface="+mj-ea"/>
                <a:cs typeface="+mj-cs"/>
              </a:rPr>
              <a:t>and </a:t>
            </a:r>
            <a:r>
              <a:rPr lang="en-US" sz="6600" kern="1200" dirty="0" smtClean="0">
                <a:solidFill>
                  <a:schemeClr val="tx1"/>
                </a:solidFill>
                <a:latin typeface="+mj-lt"/>
                <a:ea typeface="+mj-ea"/>
                <a:cs typeface="+mj-cs"/>
              </a:rPr>
              <a:t>Introductions</a:t>
            </a:r>
          </a:p>
          <a:p>
            <a:pPr algn="ctr">
              <a:lnSpc>
                <a:spcPct val="90000"/>
              </a:lnSpc>
              <a:spcBef>
                <a:spcPct val="0"/>
              </a:spcBef>
              <a:spcAft>
                <a:spcPts val="600"/>
              </a:spcAft>
            </a:pPr>
            <a:endParaRPr lang="en-US" sz="6600" kern="1200" dirty="0">
              <a:solidFill>
                <a:schemeClr val="tx1"/>
              </a:solidFill>
              <a:latin typeface="+mj-lt"/>
              <a:ea typeface="+mj-ea"/>
              <a:cs typeface="+mj-cs"/>
            </a:endParaRPr>
          </a:p>
        </p:txBody>
      </p:sp>
      <p:sp>
        <p:nvSpPr>
          <p:cNvPr id="33"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424410" y="314368"/>
            <a:ext cx="3338583" cy="2575322"/>
          </a:xfrm>
          <a:prstGeom prst="rect">
            <a:avLst/>
          </a:prstGeom>
        </p:spPr>
      </p:pic>
    </p:spTree>
    <p:extLst>
      <p:ext uri="{BB962C8B-B14F-4D97-AF65-F5344CB8AC3E}">
        <p14:creationId xmlns:p14="http://schemas.microsoft.com/office/powerpoint/2010/main" val="282608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118" y="520750"/>
            <a:ext cx="2657209"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CAT Strategy in Context</a:t>
            </a:r>
          </a:p>
          <a:p>
            <a:pPr>
              <a:lnSpc>
                <a:spcPct val="90000"/>
              </a:lnSpc>
              <a:spcBef>
                <a:spcPct val="0"/>
              </a:spcBef>
              <a:spcAft>
                <a:spcPts val="600"/>
              </a:spcAft>
            </a:pPr>
            <a:endParaRPr lang="en-US" sz="5400" kern="1200" dirty="0">
              <a:solidFill>
                <a:schemeClr val="tx1"/>
              </a:solidFill>
              <a:latin typeface="+mj-lt"/>
              <a:ea typeface="+mj-ea"/>
              <a:cs typeface="+mj-cs"/>
            </a:endParaRPr>
          </a:p>
        </p:txBody>
      </p:sp>
      <p:pic>
        <p:nvPicPr>
          <p:cNvPr id="2" name="Picture 1" descr="A close-up of a word&#10;&#10;Description automatically generated">
            <a:extLst>
              <a:ext uri="{FF2B5EF4-FFF2-40B4-BE49-F238E27FC236}">
                <a16:creationId xmlns:a16="http://schemas.microsoft.com/office/drawing/2014/main" id="{485ACDAE-3257-D663-EF06-1FAAFAA202C1}"/>
              </a:ext>
            </a:extLst>
          </p:cNvPr>
          <p:cNvPicPr>
            <a:picLocks noChangeAspect="1"/>
          </p:cNvPicPr>
          <p:nvPr/>
        </p:nvPicPr>
        <p:blipFill>
          <a:blip r:embed="rId3"/>
          <a:stretch>
            <a:fillRect/>
          </a:stretch>
        </p:blipFill>
        <p:spPr>
          <a:xfrm>
            <a:off x="3850732" y="128040"/>
            <a:ext cx="6894576" cy="1723644"/>
          </a:xfrm>
          <a:prstGeom prst="rect">
            <a:avLst/>
          </a:prstGeom>
        </p:spPr>
      </p:pic>
      <p:sp>
        <p:nvSpPr>
          <p:cNvPr id="5" name="TextBox 4">
            <a:extLst>
              <a:ext uri="{FF2B5EF4-FFF2-40B4-BE49-F238E27FC236}">
                <a16:creationId xmlns:a16="http://schemas.microsoft.com/office/drawing/2014/main" id="{9634BD72-4253-9FFE-413B-B64965A154E6}"/>
              </a:ext>
            </a:extLst>
          </p:cNvPr>
          <p:cNvSpPr txBox="1"/>
          <p:nvPr/>
        </p:nvSpPr>
        <p:spPr>
          <a:xfrm>
            <a:off x="4551589" y="1593741"/>
            <a:ext cx="6894576" cy="4733168"/>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t>80% of secondary schools, 40% of primary schools and 44% of special schools in England are academies (as of October 2023). </a:t>
            </a:r>
          </a:p>
          <a:p>
            <a:pPr marL="285750" indent="-228600">
              <a:lnSpc>
                <a:spcPct val="90000"/>
              </a:lnSpc>
              <a:spcAft>
                <a:spcPts val="600"/>
              </a:spcAft>
              <a:buFont typeface="Arial" panose="020B0604020202020204" pitchFamily="34" charset="0"/>
              <a:buChar char="•"/>
            </a:pPr>
            <a:r>
              <a:rPr lang="en-US" sz="2400" dirty="0"/>
              <a:t>All Catholic Diocese in England have a plans in place to form Catholic Academy Trusts for all their schools to protect Catholic Education.</a:t>
            </a:r>
          </a:p>
          <a:p>
            <a:pPr marL="285750" indent="-228600">
              <a:lnSpc>
                <a:spcPct val="90000"/>
              </a:lnSpc>
              <a:spcAft>
                <a:spcPts val="600"/>
              </a:spcAft>
              <a:buFont typeface="Arial" panose="020B0604020202020204" pitchFamily="34" charset="0"/>
              <a:buChar char="•"/>
            </a:pPr>
            <a:r>
              <a:rPr lang="en-US" sz="2400" dirty="0"/>
              <a:t>The DfE has stated that all school in England should have plans to join a MAT (Multi-Academy Trust) by 2030.</a:t>
            </a:r>
          </a:p>
          <a:p>
            <a:pPr marL="285750" indent="-228600">
              <a:lnSpc>
                <a:spcPct val="90000"/>
              </a:lnSpc>
              <a:spcAft>
                <a:spcPts val="600"/>
              </a:spcAft>
              <a:buFont typeface="Arial" panose="020B0604020202020204" pitchFamily="34" charset="0"/>
              <a:buChar char="•"/>
            </a:pPr>
            <a:r>
              <a:rPr lang="en-US" sz="2400" dirty="0"/>
              <a:t>There are currently 50 Academies in 8 CATs across the Diocese of Westminster, with growing engagement in all Family areas</a:t>
            </a:r>
          </a:p>
          <a:p>
            <a:pPr marL="285750" indent="-228600">
              <a:lnSpc>
                <a:spcPct val="90000"/>
              </a:lnSpc>
              <a:spcAft>
                <a:spcPts val="600"/>
              </a:spcAft>
              <a:buFont typeface="Arial" panose="020B0604020202020204" pitchFamily="34" charset="0"/>
              <a:buChar char="•"/>
            </a:pPr>
            <a:r>
              <a:rPr lang="en-US" sz="2400" dirty="0"/>
              <a:t>All schools in the Diocese will have plans to join a CAT by 2025.</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42814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8881" y="417576"/>
            <a:ext cx="10909640" cy="12493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latin typeface="+mj-lt"/>
                <a:ea typeface="+mj-ea"/>
                <a:cs typeface="+mj-cs"/>
              </a:rPr>
              <a:t>Foreword from the Cardinal…</a:t>
            </a:r>
          </a:p>
        </p:txBody>
      </p:sp>
      <p:sp>
        <p:nvSpPr>
          <p:cNvPr id="2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38881" y="2155646"/>
            <a:ext cx="10571524" cy="2756909"/>
          </a:xfrm>
          <a:prstGeom prst="rect">
            <a:avLst/>
          </a:prstGeom>
          <a:noFill/>
        </p:spPr>
        <p:txBody>
          <a:bodyPr wrap="square" lIns="91440" tIns="45720" rIns="91440" bIns="45720" rtlCol="0" anchor="t">
            <a:spAutoFit/>
          </a:bodyPr>
          <a:lstStyle/>
          <a:p>
            <a:pPr algn="just" defTabSz="804672">
              <a:lnSpc>
                <a:spcPct val="125000"/>
              </a:lnSpc>
              <a:spcAft>
                <a:spcPts val="600"/>
              </a:spcAft>
            </a:pPr>
            <a:r>
              <a:rPr lang="en-GB" sz="2000" kern="1200" dirty="0">
                <a:solidFill>
                  <a:schemeClr val="tx1"/>
                </a:solidFill>
                <a:latin typeface="+mn-lt"/>
                <a:ea typeface="+mn-ea"/>
                <a:cs typeface="Calibri"/>
              </a:rPr>
              <a:t>“Now we are living through times of considerable hardship for many ….. We have to see, be clear, and readjust. This means taking difficult decisions, marked by realism, about resources. In such circumstances it is right to look for economies that can be achieved by structures of cooperation, between schools within the same locality and within the wider family of schools. This is not an enforced 'master-plan', as you well know. It is a measured and appropriate response to the reality we face. </a:t>
            </a:r>
            <a:r>
              <a:rPr lang="en-GB" sz="2000" kern="1200" dirty="0">
                <a:solidFill>
                  <a:srgbClr val="FF0000"/>
                </a:solidFill>
                <a:latin typeface="+mn-lt"/>
                <a:ea typeface="+mn-ea"/>
                <a:cs typeface="Calibri"/>
              </a:rPr>
              <a:t>The alternative, individual schools in isolation, will lead not only to conflict but also to the decline that eventually accompanies isolationist policies. </a:t>
            </a:r>
            <a:r>
              <a:rPr lang="en-GB" sz="2000" kern="1200" dirty="0">
                <a:solidFill>
                  <a:schemeClr val="tx1"/>
                </a:solidFill>
                <a:latin typeface="+mn-lt"/>
                <a:ea typeface="+mn-ea"/>
                <a:cs typeface="Calibri"/>
              </a:rPr>
              <a:t>“</a:t>
            </a:r>
            <a:endParaRPr lang="en-GB" sz="2000" dirty="0">
              <a:cs typeface="Calibri"/>
            </a:endParaRPr>
          </a:p>
        </p:txBody>
      </p:sp>
      <p:sp>
        <p:nvSpPr>
          <p:cNvPr id="4" name="TextBox 3"/>
          <p:cNvSpPr txBox="1"/>
          <p:nvPr/>
        </p:nvSpPr>
        <p:spPr>
          <a:xfrm>
            <a:off x="1238737" y="5486004"/>
            <a:ext cx="9711478" cy="819327"/>
          </a:xfrm>
          <a:prstGeom prst="rect">
            <a:avLst/>
          </a:prstGeom>
          <a:noFill/>
        </p:spPr>
        <p:txBody>
          <a:bodyPr wrap="square" lIns="91440" tIns="45720" rIns="91440" bIns="45720" rtlCol="0" anchor="t">
            <a:spAutoFit/>
          </a:bodyPr>
          <a:lstStyle/>
          <a:p>
            <a:pPr algn="r" defTabSz="804672">
              <a:spcAft>
                <a:spcPts val="600"/>
              </a:spcAft>
            </a:pPr>
            <a:r>
              <a:rPr lang="en-GB" sz="2112" b="1" i="1" kern="1200" dirty="0">
                <a:solidFill>
                  <a:schemeClr val="tx1"/>
                </a:solidFill>
                <a:latin typeface="+mn-lt"/>
                <a:ea typeface="+mn-ea"/>
                <a:cs typeface="+mn-cs"/>
              </a:rPr>
              <a:t>Extract from Cardinal Nichols' address to the Diocese of Westminster</a:t>
            </a:r>
          </a:p>
          <a:p>
            <a:pPr algn="r" defTabSz="804672">
              <a:spcAft>
                <a:spcPts val="600"/>
              </a:spcAft>
            </a:pPr>
            <a:r>
              <a:rPr lang="en-GB" sz="2112" b="1" i="1" kern="1200" dirty="0">
                <a:solidFill>
                  <a:schemeClr val="tx1"/>
                </a:solidFill>
                <a:latin typeface="+mn-lt"/>
                <a:ea typeface="+mn-ea"/>
                <a:cs typeface="+mn-cs"/>
              </a:rPr>
              <a:t> Headteachers Conference February 2018</a:t>
            </a:r>
            <a:endParaRPr lang="en-GB" sz="2400" b="1" i="1" dirty="0"/>
          </a:p>
        </p:txBody>
      </p:sp>
    </p:spTree>
    <p:extLst>
      <p:ext uri="{BB962C8B-B14F-4D97-AF65-F5344CB8AC3E}">
        <p14:creationId xmlns:p14="http://schemas.microsoft.com/office/powerpoint/2010/main" val="41778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0936" y="640823"/>
            <a:ext cx="3419856"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The Diocesan Vision for the CAT </a:t>
            </a:r>
            <a:r>
              <a:rPr lang="en-US" sz="5400" kern="1200" dirty="0" err="1">
                <a:solidFill>
                  <a:schemeClr val="tx1"/>
                </a:solidFill>
                <a:latin typeface="+mj-lt"/>
                <a:ea typeface="+mj-ea"/>
                <a:cs typeface="+mj-cs"/>
              </a:rPr>
              <a:t>programme</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word&#10;&#10;Description automatically generated">
            <a:extLst>
              <a:ext uri="{FF2B5EF4-FFF2-40B4-BE49-F238E27FC236}">
                <a16:creationId xmlns:a16="http://schemas.microsoft.com/office/drawing/2014/main" id="{485ACDAE-3257-D663-EF06-1FAAFAA202C1}"/>
              </a:ext>
            </a:extLst>
          </p:cNvPr>
          <p:cNvPicPr>
            <a:picLocks noChangeAspect="1"/>
          </p:cNvPicPr>
          <p:nvPr/>
        </p:nvPicPr>
        <p:blipFill>
          <a:blip r:embed="rId3"/>
          <a:stretch>
            <a:fillRect/>
          </a:stretch>
        </p:blipFill>
        <p:spPr>
          <a:xfrm>
            <a:off x="4556760" y="253448"/>
            <a:ext cx="6894576" cy="1533788"/>
          </a:xfrm>
          <a:prstGeom prst="rect">
            <a:avLst/>
          </a:prstGeom>
        </p:spPr>
      </p:pic>
      <p:sp>
        <p:nvSpPr>
          <p:cNvPr id="4" name="TextBox 3"/>
          <p:cNvSpPr txBox="1"/>
          <p:nvPr/>
        </p:nvSpPr>
        <p:spPr>
          <a:xfrm>
            <a:off x="4439620" y="1954883"/>
            <a:ext cx="7598248" cy="4272578"/>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000" dirty="0"/>
              <a:t>To be inclusive and open to all Catholic schools in Hackney and Tower Hamlets </a:t>
            </a:r>
          </a:p>
          <a:p>
            <a:pPr marL="285750" indent="-228600">
              <a:lnSpc>
                <a:spcPct val="90000"/>
              </a:lnSpc>
              <a:spcAft>
                <a:spcPts val="600"/>
              </a:spcAft>
              <a:buFont typeface="Arial" panose="020B0604020202020204" pitchFamily="34" charset="0"/>
              <a:buChar char="•"/>
            </a:pPr>
            <a:r>
              <a:rPr lang="en-US" sz="2000" dirty="0"/>
              <a:t>To provide pupils with the best life chances and  educational outcomes </a:t>
            </a:r>
            <a:r>
              <a:rPr lang="en-GB" sz="2000" dirty="0">
                <a:effectLst/>
              </a:rPr>
              <a:t>in Catholic communities imbued with gospel values and with Christ at the centre.</a:t>
            </a:r>
            <a:endParaRPr lang="en-US" sz="2000" dirty="0"/>
          </a:p>
          <a:p>
            <a:pPr marL="285750" indent="-228600">
              <a:lnSpc>
                <a:spcPct val="90000"/>
              </a:lnSpc>
              <a:spcAft>
                <a:spcPts val="600"/>
              </a:spcAft>
              <a:buFont typeface="Arial" panose="020B0604020202020204" pitchFamily="34" charset="0"/>
              <a:buChar char="•"/>
            </a:pPr>
            <a:r>
              <a:rPr lang="en-US" sz="2000" dirty="0"/>
              <a:t>Develop the professional expertise by recruiting and retaining the best staff</a:t>
            </a:r>
          </a:p>
          <a:p>
            <a:pPr marL="285750" indent="-228600">
              <a:lnSpc>
                <a:spcPct val="90000"/>
              </a:lnSpc>
              <a:spcAft>
                <a:spcPts val="600"/>
              </a:spcAft>
              <a:buFont typeface="Arial" panose="020B0604020202020204" pitchFamily="34" charset="0"/>
              <a:buChar char="•"/>
            </a:pPr>
            <a:r>
              <a:rPr lang="en-US" sz="2000" dirty="0"/>
              <a:t>Develop existing links and partnerships with other Schools.</a:t>
            </a:r>
          </a:p>
          <a:p>
            <a:pPr marL="285750" indent="-228600">
              <a:lnSpc>
                <a:spcPct val="90000"/>
              </a:lnSpc>
              <a:spcAft>
                <a:spcPts val="600"/>
              </a:spcAft>
              <a:buFont typeface="Arial" panose="020B0604020202020204" pitchFamily="34" charset="0"/>
              <a:buChar char="•"/>
            </a:pPr>
            <a:r>
              <a:rPr lang="en-US" sz="2000" dirty="0"/>
              <a:t>Benefiting from shared economies of scale and efficiency savings</a:t>
            </a:r>
          </a:p>
          <a:p>
            <a:pPr marL="285750" indent="-228600">
              <a:lnSpc>
                <a:spcPct val="90000"/>
              </a:lnSpc>
              <a:spcAft>
                <a:spcPts val="600"/>
              </a:spcAft>
              <a:buFont typeface="Arial" panose="020B0604020202020204" pitchFamily="34" charset="0"/>
              <a:buChar char="•"/>
            </a:pPr>
            <a:r>
              <a:rPr lang="en-US" sz="2000" dirty="0"/>
              <a:t>School leaders, teachers and Governors can combine skills, share thinking and tackle challenges together;</a:t>
            </a:r>
          </a:p>
          <a:p>
            <a:pPr marL="285750" indent="-228600">
              <a:lnSpc>
                <a:spcPct val="90000"/>
              </a:lnSpc>
              <a:spcAft>
                <a:spcPts val="600"/>
              </a:spcAft>
              <a:buFont typeface="Arial" panose="020B0604020202020204" pitchFamily="34" charset="0"/>
              <a:buChar char="•"/>
            </a:pPr>
            <a:r>
              <a:rPr lang="en-US" sz="2000" dirty="0"/>
              <a:t>Protect, secure and develop Catholic education</a:t>
            </a:r>
          </a:p>
        </p:txBody>
      </p:sp>
    </p:spTree>
    <p:extLst>
      <p:ext uri="{BB962C8B-B14F-4D97-AF65-F5344CB8AC3E}">
        <p14:creationId xmlns:p14="http://schemas.microsoft.com/office/powerpoint/2010/main" val="174517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Arc 59">
            <a:extLst>
              <a:ext uri="{FF2B5EF4-FFF2-40B4-BE49-F238E27FC236}">
                <a16:creationId xmlns:a16="http://schemas.microsoft.com/office/drawing/2014/main"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p:cNvSpPr txBox="1"/>
          <p:nvPr/>
        </p:nvSpPr>
        <p:spPr>
          <a:xfrm>
            <a:off x="4252643" y="108294"/>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Our Proposal….</a:t>
            </a:r>
          </a:p>
        </p:txBody>
      </p:sp>
      <p:sp>
        <p:nvSpPr>
          <p:cNvPr id="62" name="Freeform: Shape 61">
            <a:extLst>
              <a:ext uri="{FF2B5EF4-FFF2-40B4-BE49-F238E27FC236}">
                <a16:creationId xmlns:a16="http://schemas.microsoft.com/office/drawing/2014/main"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p:txBody>
      </p:sp>
      <p:graphicFrame>
        <p:nvGraphicFramePr>
          <p:cNvPr id="13" name="Object 12">
            <a:extLst>
              <a:ext uri="{FF2B5EF4-FFF2-40B4-BE49-F238E27FC236}">
                <a16:creationId xmlns:a16="http://schemas.microsoft.com/office/drawing/2014/main" id="{87434D16-CC27-8964-C54A-2DC9BE711D24}"/>
              </a:ext>
            </a:extLst>
          </p:cNvPr>
          <p:cNvGraphicFramePr>
            <a:graphicFrameLocks noChangeAspect="1"/>
          </p:cNvGraphicFramePr>
          <p:nvPr>
            <p:extLst>
              <p:ext uri="{D42A27DB-BD31-4B8C-83A1-F6EECF244321}">
                <p14:modId xmlns:p14="http://schemas.microsoft.com/office/powerpoint/2010/main" val="1548487987"/>
              </p:ext>
            </p:extLst>
          </p:nvPr>
        </p:nvGraphicFramePr>
        <p:xfrm>
          <a:off x="501073" y="342900"/>
          <a:ext cx="5678055" cy="5143500"/>
        </p:xfrm>
        <a:graphic>
          <a:graphicData uri="http://schemas.openxmlformats.org/presentationml/2006/ole">
            <mc:AlternateContent xmlns:mc="http://schemas.openxmlformats.org/markup-compatibility/2006">
              <mc:Choice xmlns:v="urn:schemas-microsoft-com:vml" Requires="v">
                <p:oleObj spid="_x0000_s1026" name="Document" r:id="rId4" imgW="5943600" imgH="5143500" progId="Word.Document.12">
                  <p:embed/>
                </p:oleObj>
              </mc:Choice>
              <mc:Fallback>
                <p:oleObj name="Document" r:id="rId4" imgW="5943600" imgH="5143500" progId="Word.Document.12">
                  <p:embed/>
                  <p:pic>
                    <p:nvPicPr>
                      <p:cNvPr id="0" name=""/>
                      <p:cNvPicPr/>
                      <p:nvPr/>
                    </p:nvPicPr>
                    <p:blipFill>
                      <a:blip r:embed="rId5"/>
                      <a:stretch>
                        <a:fillRect/>
                      </a:stretch>
                    </p:blipFill>
                    <p:spPr>
                      <a:xfrm>
                        <a:off x="501073" y="342900"/>
                        <a:ext cx="5678055" cy="51435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F1D78EC0-0E8E-7B7D-A378-C1527BA1EDF1}"/>
              </a:ext>
            </a:extLst>
          </p:cNvPr>
          <p:cNvSpPr txBox="1"/>
          <p:nvPr/>
        </p:nvSpPr>
        <p:spPr>
          <a:xfrm>
            <a:off x="5334876" y="2103437"/>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kern="1200" dirty="0">
              <a:solidFill>
                <a:schemeClr val="tx1"/>
              </a:solidFill>
              <a:latin typeface="+mj-lt"/>
              <a:ea typeface="+mj-ea"/>
              <a:cs typeface="+mj-cs"/>
            </a:endParaRPr>
          </a:p>
        </p:txBody>
      </p:sp>
      <p:sp>
        <p:nvSpPr>
          <p:cNvPr id="16" name="TextBox 15">
            <a:extLst>
              <a:ext uri="{FF2B5EF4-FFF2-40B4-BE49-F238E27FC236}">
                <a16:creationId xmlns:a16="http://schemas.microsoft.com/office/drawing/2014/main" id="{B79E91D4-C244-2338-A9D2-DE52BA7E4DAB}"/>
              </a:ext>
            </a:extLst>
          </p:cNvPr>
          <p:cNvSpPr txBox="1"/>
          <p:nvPr/>
        </p:nvSpPr>
        <p:spPr>
          <a:xfrm>
            <a:off x="4262079" y="1323798"/>
            <a:ext cx="6489173" cy="5262979"/>
          </a:xfrm>
          <a:prstGeom prst="rect">
            <a:avLst/>
          </a:prstGeom>
          <a:noFill/>
        </p:spPr>
        <p:txBody>
          <a:bodyPr wrap="square" rtlCol="0">
            <a:spAutoFit/>
          </a:bodyPr>
          <a:lstStyle/>
          <a:p>
            <a:r>
              <a:rPr lang="en-US" sz="2400" dirty="0"/>
              <a:t>Is that </a:t>
            </a:r>
          </a:p>
          <a:p>
            <a:endParaRPr lang="en-US" sz="2400" dirty="0"/>
          </a:p>
          <a:p>
            <a:pPr marL="342900" indent="-342900">
              <a:buFont typeface="Wingdings" pitchFamily="2" charset="2"/>
              <a:buChar char="§"/>
            </a:pPr>
            <a:r>
              <a:rPr lang="en-US" sz="2400" dirty="0"/>
              <a:t>Cardinal Pole Catholic School</a:t>
            </a:r>
          </a:p>
          <a:p>
            <a:pPr marL="342900" indent="-342900">
              <a:buFont typeface="Wingdings" pitchFamily="2" charset="2"/>
              <a:buChar char="§"/>
            </a:pPr>
            <a:r>
              <a:rPr lang="en-US" sz="2400" dirty="0"/>
              <a:t>Bishop Challoner Catholic School</a:t>
            </a:r>
          </a:p>
          <a:p>
            <a:pPr marL="342900" indent="-342900">
              <a:buFont typeface="Wingdings" pitchFamily="2" charset="2"/>
              <a:buChar char="§"/>
            </a:pPr>
            <a:r>
              <a:rPr lang="en-US" sz="2400" dirty="0"/>
              <a:t>St Elizabeth’s Catholic Primary School</a:t>
            </a:r>
          </a:p>
          <a:p>
            <a:pPr marL="342900" indent="-342900">
              <a:buFont typeface="Wingdings" pitchFamily="2" charset="2"/>
              <a:buChar char="§"/>
            </a:pPr>
            <a:r>
              <a:rPr lang="en-US" sz="2400" dirty="0"/>
              <a:t>St Monica’s Catholic Primary School</a:t>
            </a:r>
          </a:p>
          <a:p>
            <a:pPr marL="342900" indent="-342900">
              <a:buFont typeface="Wingdings" pitchFamily="2" charset="2"/>
              <a:buChar char="§"/>
            </a:pPr>
            <a:r>
              <a:rPr lang="en-US" sz="2400" dirty="0"/>
              <a:t>St Anne’s and Guardian Angels Catholic Primary School </a:t>
            </a:r>
          </a:p>
          <a:p>
            <a:pPr marL="285750" indent="-285750">
              <a:buFont typeface="Wingdings" pitchFamily="2" charset="2"/>
              <a:buChar char="Ø"/>
            </a:pPr>
            <a:endParaRPr lang="en-US" sz="2400" dirty="0"/>
          </a:p>
          <a:p>
            <a:r>
              <a:rPr lang="en-US" sz="2400" dirty="0"/>
              <a:t>Form a new Catholic Academy Trust to be known as Lux Mundi Catholic Academy Trust</a:t>
            </a:r>
          </a:p>
          <a:p>
            <a:endParaRPr lang="en-US" sz="2400" dirty="0"/>
          </a:p>
          <a:p>
            <a:r>
              <a:rPr lang="en-US" sz="2400" dirty="0"/>
              <a:t>In time all Catholic schools in Hackney and Tower Hamlets will join the Lux Mundi CAT.</a:t>
            </a:r>
          </a:p>
        </p:txBody>
      </p:sp>
    </p:spTree>
    <p:extLst>
      <p:ext uri="{BB962C8B-B14F-4D97-AF65-F5344CB8AC3E}">
        <p14:creationId xmlns:p14="http://schemas.microsoft.com/office/powerpoint/2010/main" val="297694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4481" y="253419"/>
            <a:ext cx="5939995" cy="89712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How do we benefit?</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people holding hands together&#10;&#10;Description automatically generated">
            <a:extLst>
              <a:ext uri="{FF2B5EF4-FFF2-40B4-BE49-F238E27FC236}">
                <a16:creationId xmlns:a16="http://schemas.microsoft.com/office/drawing/2014/main" id="{0BE5941C-7FD7-BFD1-7952-9B1822DFA57C}"/>
              </a:ext>
            </a:extLst>
          </p:cNvPr>
          <p:cNvPicPr>
            <a:picLocks noChangeAspect="1"/>
          </p:cNvPicPr>
          <p:nvPr/>
        </p:nvPicPr>
        <p:blipFill rotWithShape="1">
          <a:blip r:embed="rId3"/>
          <a:srcRect l="15219" r="183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A034F286-9A52-56B1-F381-99681EF7640D}"/>
              </a:ext>
            </a:extLst>
          </p:cNvPr>
          <p:cNvSpPr txBox="1"/>
          <p:nvPr/>
        </p:nvSpPr>
        <p:spPr>
          <a:xfrm>
            <a:off x="508000" y="2343938"/>
            <a:ext cx="3814618" cy="537807"/>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5A60C739-9BFB-A8BE-ABE5-DFFCF30A8F5F}"/>
              </a:ext>
            </a:extLst>
          </p:cNvPr>
          <p:cNvSpPr txBox="1"/>
          <p:nvPr/>
        </p:nvSpPr>
        <p:spPr>
          <a:xfrm>
            <a:off x="241025" y="1403953"/>
            <a:ext cx="4670097" cy="471975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2200" dirty="0"/>
              <a:t>Economies of scale and increased resilience </a:t>
            </a:r>
          </a:p>
          <a:p>
            <a:pPr marL="285750" indent="-228600">
              <a:lnSpc>
                <a:spcPct val="90000"/>
              </a:lnSpc>
              <a:spcAft>
                <a:spcPts val="600"/>
              </a:spcAft>
              <a:buFont typeface="Arial" panose="020B0604020202020204" pitchFamily="34" charset="0"/>
              <a:buChar char="•"/>
            </a:pPr>
            <a:r>
              <a:rPr lang="en-US" sz="2200" dirty="0"/>
              <a:t>Greater collaboration</a:t>
            </a:r>
          </a:p>
          <a:p>
            <a:pPr marL="285750" indent="-228600">
              <a:lnSpc>
                <a:spcPct val="90000"/>
              </a:lnSpc>
              <a:spcAft>
                <a:spcPts val="600"/>
              </a:spcAft>
              <a:buFont typeface="Arial" panose="020B0604020202020204" pitchFamily="34" charset="0"/>
              <a:buChar char="•"/>
            </a:pPr>
            <a:r>
              <a:rPr lang="en-US" sz="2200" dirty="0"/>
              <a:t>Coordination and support from an Executive Leader</a:t>
            </a:r>
          </a:p>
          <a:p>
            <a:pPr marL="285750" indent="-228600">
              <a:lnSpc>
                <a:spcPct val="90000"/>
              </a:lnSpc>
              <a:spcAft>
                <a:spcPts val="600"/>
              </a:spcAft>
              <a:buFont typeface="Arial" panose="020B0604020202020204" pitchFamily="34" charset="0"/>
              <a:buChar char="•"/>
            </a:pPr>
            <a:r>
              <a:rPr lang="en-US" sz="2200" dirty="0"/>
              <a:t>Shared back-office functions</a:t>
            </a:r>
          </a:p>
          <a:p>
            <a:pPr marL="285750" indent="-228600">
              <a:lnSpc>
                <a:spcPct val="90000"/>
              </a:lnSpc>
              <a:spcAft>
                <a:spcPts val="600"/>
              </a:spcAft>
              <a:buFont typeface="Arial" panose="020B0604020202020204" pitchFamily="34" charset="0"/>
              <a:buChar char="•"/>
            </a:pPr>
            <a:r>
              <a:rPr lang="en-US" sz="2200" dirty="0"/>
              <a:t>Great access to capital funding</a:t>
            </a:r>
          </a:p>
          <a:p>
            <a:pPr marL="285750" indent="-228600">
              <a:lnSpc>
                <a:spcPct val="90000"/>
              </a:lnSpc>
              <a:spcAft>
                <a:spcPts val="600"/>
              </a:spcAft>
              <a:buFont typeface="Arial" panose="020B0604020202020204" pitchFamily="34" charset="0"/>
              <a:buChar char="•"/>
            </a:pPr>
            <a:r>
              <a:rPr lang="en-US" sz="2200" dirty="0"/>
              <a:t>Able to reclaim VAT</a:t>
            </a:r>
          </a:p>
          <a:p>
            <a:pPr marL="285750" indent="-228600">
              <a:lnSpc>
                <a:spcPct val="90000"/>
              </a:lnSpc>
              <a:spcAft>
                <a:spcPts val="600"/>
              </a:spcAft>
              <a:buFont typeface="Arial" panose="020B0604020202020204" pitchFamily="34" charset="0"/>
              <a:buChar char="•"/>
            </a:pPr>
            <a:r>
              <a:rPr lang="en-US" sz="2200" dirty="0"/>
              <a:t>Recruitment and retaining the best Catholic Leaders and staff</a:t>
            </a:r>
          </a:p>
          <a:p>
            <a:pPr marL="285750" indent="-228600">
              <a:lnSpc>
                <a:spcPct val="90000"/>
              </a:lnSpc>
              <a:spcAft>
                <a:spcPts val="600"/>
              </a:spcAft>
              <a:buFont typeface="Arial" panose="020B0604020202020204" pitchFamily="34" charset="0"/>
              <a:buChar char="•"/>
            </a:pPr>
            <a:r>
              <a:rPr lang="en-US" sz="2200" dirty="0"/>
              <a:t>Protect, secure and develop Catholic Education through a network of Family CATs supporting schools</a:t>
            </a:r>
          </a:p>
        </p:txBody>
      </p:sp>
    </p:spTree>
    <p:extLst>
      <p:ext uri="{BB962C8B-B14F-4D97-AF65-F5344CB8AC3E}">
        <p14:creationId xmlns:p14="http://schemas.microsoft.com/office/powerpoint/2010/main" val="336710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E2B703B-46F9-481A-A605-82E2A828C4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459863"/>
            <a:ext cx="105156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a:solidFill>
                  <a:srgbClr val="FFFFFF"/>
                </a:solidFill>
                <a:latin typeface="+mj-lt"/>
                <a:ea typeface="+mj-ea"/>
                <a:cs typeface="+mj-cs"/>
              </a:rPr>
              <a:t>What will not change….</a:t>
            </a:r>
          </a:p>
        </p:txBody>
      </p:sp>
      <p:sp>
        <p:nvSpPr>
          <p:cNvPr id="25" name="Rectangle: Rounded Corners 24">
            <a:extLst>
              <a:ext uri="{FF2B5EF4-FFF2-40B4-BE49-F238E27FC236}">
                <a16:creationId xmlns:a16="http://schemas.microsoft.com/office/drawing/2014/main" id="{F13BE4D7-0C3D-4906-B230-A1C5B4665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extBox 3">
            <a:extLst>
              <a:ext uri="{FF2B5EF4-FFF2-40B4-BE49-F238E27FC236}">
                <a16:creationId xmlns:a16="http://schemas.microsoft.com/office/drawing/2014/main" id="{5FCE430A-E699-AD26-CD3F-53CCD659C8D1}"/>
              </a:ext>
            </a:extLst>
          </p:cNvPr>
          <p:cNvGraphicFramePr/>
          <p:nvPr>
            <p:extLst>
              <p:ext uri="{D42A27DB-BD31-4B8C-83A1-F6EECF244321}">
                <p14:modId xmlns:p14="http://schemas.microsoft.com/office/powerpoint/2010/main" val="275666292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71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459863"/>
            <a:ext cx="105156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kern="1200">
                <a:solidFill>
                  <a:srgbClr val="FFFFFF"/>
                </a:solidFill>
                <a:latin typeface="+mj-lt"/>
                <a:ea typeface="+mj-ea"/>
                <a:cs typeface="+mj-cs"/>
              </a:rPr>
              <a:t>What will change….</a:t>
            </a: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3D40512E-62ED-4826-6FC5-9D829C678D57}"/>
              </a:ext>
            </a:extLst>
          </p:cNvPr>
          <p:cNvGraphicFramePr/>
          <p:nvPr>
            <p:extLst>
              <p:ext uri="{D42A27DB-BD31-4B8C-83A1-F6EECF244321}">
                <p14:modId xmlns:p14="http://schemas.microsoft.com/office/powerpoint/2010/main" val="218051978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9061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800</Words>
  <Application>Microsoft Office PowerPoint</Application>
  <PresentationFormat>Widescreen</PresentationFormat>
  <Paragraphs>172</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Arial,Sans-Serif</vt:lpstr>
      <vt:lpstr>Calibri</vt:lpstr>
      <vt:lpstr>Calibri Light</vt:lpstr>
      <vt:lpstr>Century Gothic</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Leggett</dc:creator>
  <cp:lastModifiedBy>Amanda Ruthven</cp:lastModifiedBy>
  <cp:revision>769</cp:revision>
  <dcterms:created xsi:type="dcterms:W3CDTF">2018-07-31T14:56:16Z</dcterms:created>
  <dcterms:modified xsi:type="dcterms:W3CDTF">2024-01-22T10:05:50Z</dcterms:modified>
</cp:coreProperties>
</file>